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314"/>
    <p:restoredTop sz="81029"/>
  </p:normalViewPr>
  <p:slideViewPr>
    <p:cSldViewPr snapToGrid="0" snapToObjects="1" showGuides="1">
      <p:cViewPr varScale="1">
        <p:scale>
          <a:sx n="81" d="100"/>
          <a:sy n="81" d="100"/>
        </p:scale>
        <p:origin x="264" y="184"/>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1706C4-B9DE-7E42-9C59-D5BC34D15F5F}" type="doc">
      <dgm:prSet loTypeId="urn:microsoft.com/office/officeart/2005/8/layout/hProcess11" loCatId="" qsTypeId="urn:microsoft.com/office/officeart/2005/8/quickstyle/simple1" qsCatId="simple" csTypeId="urn:microsoft.com/office/officeart/2005/8/colors/accent2_2" csCatId="accent2" phldr="1"/>
      <dgm:spPr/>
    </dgm:pt>
    <dgm:pt modelId="{5044F84B-6F04-594F-AB3E-2F39B6F6EF3C}">
      <dgm:prSet phldrT="[Text]" custT="1"/>
      <dgm:spPr/>
      <dgm:t>
        <a:bodyPr/>
        <a:lstStyle/>
        <a:p>
          <a:r>
            <a:rPr lang="en-US" sz="2000" dirty="0" smtClean="0">
              <a:solidFill>
                <a:schemeClr val="accent2">
                  <a:lumMod val="50000"/>
                </a:schemeClr>
              </a:solidFill>
              <a:latin typeface="Avenir Next" charset="0"/>
              <a:ea typeface="Avenir Next" charset="0"/>
              <a:cs typeface="Avenir Next" charset="0"/>
            </a:rPr>
            <a:t>2009</a:t>
          </a:r>
          <a:endParaRPr lang="en-US" sz="2000" dirty="0">
            <a:solidFill>
              <a:schemeClr val="accent2">
                <a:lumMod val="50000"/>
              </a:schemeClr>
            </a:solidFill>
            <a:latin typeface="Avenir Next" charset="0"/>
            <a:ea typeface="Avenir Next" charset="0"/>
            <a:cs typeface="Avenir Next" charset="0"/>
          </a:endParaRPr>
        </a:p>
      </dgm:t>
    </dgm:pt>
    <dgm:pt modelId="{39265B6D-44B6-0849-B16D-411BB633FBE1}" type="parTrans" cxnId="{29FE01A7-D47F-6D41-972A-D08EF733F2C8}">
      <dgm:prSet/>
      <dgm:spPr/>
      <dgm:t>
        <a:bodyPr/>
        <a:lstStyle/>
        <a:p>
          <a:endParaRPr lang="en-US" sz="1400">
            <a:solidFill>
              <a:schemeClr val="accent2">
                <a:lumMod val="50000"/>
              </a:schemeClr>
            </a:solidFill>
            <a:latin typeface="Avenir Next" charset="0"/>
            <a:ea typeface="Avenir Next" charset="0"/>
            <a:cs typeface="Avenir Next" charset="0"/>
          </a:endParaRPr>
        </a:p>
      </dgm:t>
    </dgm:pt>
    <dgm:pt modelId="{BDE7E258-7242-2F4A-88EB-D255C00B12EC}" type="sibTrans" cxnId="{29FE01A7-D47F-6D41-972A-D08EF733F2C8}">
      <dgm:prSet/>
      <dgm:spPr/>
      <dgm:t>
        <a:bodyPr/>
        <a:lstStyle/>
        <a:p>
          <a:endParaRPr lang="en-US" sz="1400">
            <a:solidFill>
              <a:schemeClr val="accent2">
                <a:lumMod val="50000"/>
              </a:schemeClr>
            </a:solidFill>
            <a:latin typeface="Avenir Next" charset="0"/>
            <a:ea typeface="Avenir Next" charset="0"/>
            <a:cs typeface="Avenir Next" charset="0"/>
          </a:endParaRPr>
        </a:p>
      </dgm:t>
    </dgm:pt>
    <dgm:pt modelId="{9186F775-5CF3-3E4B-92B2-0C26F1A1DD54}">
      <dgm:prSet phldrT="[Text]" custT="1"/>
      <dgm:spPr/>
      <dgm:t>
        <a:bodyPr/>
        <a:lstStyle/>
        <a:p>
          <a:r>
            <a:rPr lang="en-US" sz="2000" dirty="0" smtClean="0">
              <a:solidFill>
                <a:schemeClr val="accent2">
                  <a:lumMod val="50000"/>
                </a:schemeClr>
              </a:solidFill>
              <a:latin typeface="Avenir Next" charset="0"/>
              <a:ea typeface="Avenir Next" charset="0"/>
              <a:cs typeface="Avenir Next" charset="0"/>
            </a:rPr>
            <a:t>2010</a:t>
          </a:r>
          <a:endParaRPr lang="en-US" sz="2000" dirty="0">
            <a:solidFill>
              <a:schemeClr val="accent2">
                <a:lumMod val="50000"/>
              </a:schemeClr>
            </a:solidFill>
            <a:latin typeface="Avenir Next" charset="0"/>
            <a:ea typeface="Avenir Next" charset="0"/>
            <a:cs typeface="Avenir Next" charset="0"/>
          </a:endParaRPr>
        </a:p>
      </dgm:t>
    </dgm:pt>
    <dgm:pt modelId="{0C74534A-9288-C747-87A4-246E3329FAF9}" type="parTrans" cxnId="{89C606DE-9F78-524B-95E5-6598ADB9ECA5}">
      <dgm:prSet/>
      <dgm:spPr/>
      <dgm:t>
        <a:bodyPr/>
        <a:lstStyle/>
        <a:p>
          <a:endParaRPr lang="en-US" sz="1400">
            <a:solidFill>
              <a:schemeClr val="accent2">
                <a:lumMod val="50000"/>
              </a:schemeClr>
            </a:solidFill>
            <a:latin typeface="Avenir Next" charset="0"/>
            <a:ea typeface="Avenir Next" charset="0"/>
            <a:cs typeface="Avenir Next" charset="0"/>
          </a:endParaRPr>
        </a:p>
      </dgm:t>
    </dgm:pt>
    <dgm:pt modelId="{077E5E5C-9AB6-1B4F-9833-C7ED65AEDFF4}" type="sibTrans" cxnId="{89C606DE-9F78-524B-95E5-6598ADB9ECA5}">
      <dgm:prSet/>
      <dgm:spPr/>
      <dgm:t>
        <a:bodyPr/>
        <a:lstStyle/>
        <a:p>
          <a:endParaRPr lang="en-US" sz="1400">
            <a:solidFill>
              <a:schemeClr val="accent2">
                <a:lumMod val="50000"/>
              </a:schemeClr>
            </a:solidFill>
            <a:latin typeface="Avenir Next" charset="0"/>
            <a:ea typeface="Avenir Next" charset="0"/>
            <a:cs typeface="Avenir Next" charset="0"/>
          </a:endParaRPr>
        </a:p>
      </dgm:t>
    </dgm:pt>
    <dgm:pt modelId="{A2C82345-790E-8F4D-B31B-B56A705BD9AD}">
      <dgm:prSet phldrT="[Text]" custT="1"/>
      <dgm:spPr/>
      <dgm:t>
        <a:bodyPr/>
        <a:lstStyle/>
        <a:p>
          <a:r>
            <a:rPr lang="en-US" sz="2000" dirty="0" smtClean="0">
              <a:solidFill>
                <a:schemeClr val="accent2">
                  <a:lumMod val="50000"/>
                </a:schemeClr>
              </a:solidFill>
              <a:latin typeface="Avenir Next" charset="0"/>
              <a:ea typeface="Avenir Next" charset="0"/>
              <a:cs typeface="Avenir Next" charset="0"/>
            </a:rPr>
            <a:t>2011</a:t>
          </a:r>
          <a:endParaRPr lang="en-US" sz="2000" dirty="0">
            <a:solidFill>
              <a:schemeClr val="accent2">
                <a:lumMod val="50000"/>
              </a:schemeClr>
            </a:solidFill>
            <a:latin typeface="Avenir Next" charset="0"/>
            <a:ea typeface="Avenir Next" charset="0"/>
            <a:cs typeface="Avenir Next" charset="0"/>
          </a:endParaRPr>
        </a:p>
      </dgm:t>
    </dgm:pt>
    <dgm:pt modelId="{65D65444-AB3C-2F4A-AE3F-FF8D720E2428}" type="parTrans" cxnId="{D1CDBE26-CFC3-2845-B03B-07B1AE487F9C}">
      <dgm:prSet/>
      <dgm:spPr/>
      <dgm:t>
        <a:bodyPr/>
        <a:lstStyle/>
        <a:p>
          <a:endParaRPr lang="en-US" sz="1400">
            <a:solidFill>
              <a:schemeClr val="accent2">
                <a:lumMod val="50000"/>
              </a:schemeClr>
            </a:solidFill>
            <a:latin typeface="Avenir Next" charset="0"/>
            <a:ea typeface="Avenir Next" charset="0"/>
            <a:cs typeface="Avenir Next" charset="0"/>
          </a:endParaRPr>
        </a:p>
      </dgm:t>
    </dgm:pt>
    <dgm:pt modelId="{3F528F82-D90C-DF48-8B5B-2B46C6C156E9}" type="sibTrans" cxnId="{D1CDBE26-CFC3-2845-B03B-07B1AE487F9C}">
      <dgm:prSet/>
      <dgm:spPr/>
      <dgm:t>
        <a:bodyPr/>
        <a:lstStyle/>
        <a:p>
          <a:endParaRPr lang="en-US" sz="1400">
            <a:solidFill>
              <a:schemeClr val="accent2">
                <a:lumMod val="50000"/>
              </a:schemeClr>
            </a:solidFill>
            <a:latin typeface="Avenir Next" charset="0"/>
            <a:ea typeface="Avenir Next" charset="0"/>
            <a:cs typeface="Avenir Next" charset="0"/>
          </a:endParaRPr>
        </a:p>
      </dgm:t>
    </dgm:pt>
    <dgm:pt modelId="{2958DC99-309F-7845-9DB5-C7BBFB70AED3}">
      <dgm:prSet phldrT="[Text]" custT="1"/>
      <dgm:spPr/>
      <dgm:t>
        <a:bodyPr/>
        <a:lstStyle/>
        <a:p>
          <a:r>
            <a:rPr lang="en-US" sz="2000" dirty="0" smtClean="0">
              <a:solidFill>
                <a:schemeClr val="accent2">
                  <a:lumMod val="50000"/>
                </a:schemeClr>
              </a:solidFill>
              <a:latin typeface="Avenir Next" charset="0"/>
              <a:ea typeface="Avenir Next" charset="0"/>
              <a:cs typeface="Avenir Next" charset="0"/>
            </a:rPr>
            <a:t>2012</a:t>
          </a:r>
          <a:endParaRPr lang="en-US" sz="2000" dirty="0">
            <a:solidFill>
              <a:schemeClr val="accent2">
                <a:lumMod val="50000"/>
              </a:schemeClr>
            </a:solidFill>
            <a:latin typeface="Avenir Next" charset="0"/>
            <a:ea typeface="Avenir Next" charset="0"/>
            <a:cs typeface="Avenir Next" charset="0"/>
          </a:endParaRPr>
        </a:p>
      </dgm:t>
    </dgm:pt>
    <dgm:pt modelId="{E7A40309-9FA8-444B-AD82-749C2CFA578B}" type="parTrans" cxnId="{20886B2C-C5A2-664E-A7BE-2B42BC57F4E8}">
      <dgm:prSet/>
      <dgm:spPr/>
      <dgm:t>
        <a:bodyPr/>
        <a:lstStyle/>
        <a:p>
          <a:endParaRPr lang="en-US" sz="1400">
            <a:solidFill>
              <a:schemeClr val="accent2">
                <a:lumMod val="50000"/>
              </a:schemeClr>
            </a:solidFill>
            <a:latin typeface="Avenir Next" charset="0"/>
            <a:ea typeface="Avenir Next" charset="0"/>
            <a:cs typeface="Avenir Next" charset="0"/>
          </a:endParaRPr>
        </a:p>
      </dgm:t>
    </dgm:pt>
    <dgm:pt modelId="{D36F5443-AD53-BC4C-BB42-7C0B222A7B6E}" type="sibTrans" cxnId="{20886B2C-C5A2-664E-A7BE-2B42BC57F4E8}">
      <dgm:prSet/>
      <dgm:spPr/>
      <dgm:t>
        <a:bodyPr/>
        <a:lstStyle/>
        <a:p>
          <a:endParaRPr lang="en-US" sz="1400">
            <a:solidFill>
              <a:schemeClr val="accent2">
                <a:lumMod val="50000"/>
              </a:schemeClr>
            </a:solidFill>
            <a:latin typeface="Avenir Next" charset="0"/>
            <a:ea typeface="Avenir Next" charset="0"/>
            <a:cs typeface="Avenir Next" charset="0"/>
          </a:endParaRPr>
        </a:p>
      </dgm:t>
    </dgm:pt>
    <dgm:pt modelId="{C792D814-1AE7-FF4C-81D0-00B7566995A4}">
      <dgm:prSet phldrT="[Text]" custT="1"/>
      <dgm:spPr/>
      <dgm:t>
        <a:bodyPr/>
        <a:lstStyle/>
        <a:p>
          <a:r>
            <a:rPr lang="en-US" sz="2000" dirty="0" smtClean="0">
              <a:solidFill>
                <a:schemeClr val="accent2">
                  <a:lumMod val="50000"/>
                </a:schemeClr>
              </a:solidFill>
              <a:latin typeface="Avenir Next" charset="0"/>
              <a:ea typeface="Avenir Next" charset="0"/>
              <a:cs typeface="Avenir Next" charset="0"/>
            </a:rPr>
            <a:t>2013</a:t>
          </a:r>
          <a:endParaRPr lang="en-US" sz="2000" dirty="0">
            <a:solidFill>
              <a:schemeClr val="accent2">
                <a:lumMod val="50000"/>
              </a:schemeClr>
            </a:solidFill>
            <a:latin typeface="Avenir Next" charset="0"/>
            <a:ea typeface="Avenir Next" charset="0"/>
            <a:cs typeface="Avenir Next" charset="0"/>
          </a:endParaRPr>
        </a:p>
      </dgm:t>
    </dgm:pt>
    <dgm:pt modelId="{4CC1AA0C-3B77-2041-B0EB-60B41E02EFCA}" type="parTrans" cxnId="{D3BBFC0E-12BA-1846-B78F-F9BEE93EDB21}">
      <dgm:prSet/>
      <dgm:spPr/>
      <dgm:t>
        <a:bodyPr/>
        <a:lstStyle/>
        <a:p>
          <a:endParaRPr lang="en-US" sz="1400">
            <a:solidFill>
              <a:schemeClr val="accent2">
                <a:lumMod val="50000"/>
              </a:schemeClr>
            </a:solidFill>
            <a:latin typeface="Avenir Next" charset="0"/>
            <a:ea typeface="Avenir Next" charset="0"/>
            <a:cs typeface="Avenir Next" charset="0"/>
          </a:endParaRPr>
        </a:p>
      </dgm:t>
    </dgm:pt>
    <dgm:pt modelId="{8DB24D0D-BD75-D04B-BD32-2F255FB9E1C3}" type="sibTrans" cxnId="{D3BBFC0E-12BA-1846-B78F-F9BEE93EDB21}">
      <dgm:prSet/>
      <dgm:spPr/>
      <dgm:t>
        <a:bodyPr/>
        <a:lstStyle/>
        <a:p>
          <a:endParaRPr lang="en-US" sz="1400">
            <a:solidFill>
              <a:schemeClr val="accent2">
                <a:lumMod val="50000"/>
              </a:schemeClr>
            </a:solidFill>
            <a:latin typeface="Avenir Next" charset="0"/>
            <a:ea typeface="Avenir Next" charset="0"/>
            <a:cs typeface="Avenir Next" charset="0"/>
          </a:endParaRPr>
        </a:p>
      </dgm:t>
    </dgm:pt>
    <dgm:pt modelId="{6A1023F7-E7A6-254B-88F3-50B2CAF91151}">
      <dgm:prSet phldrT="[Text]" custT="1"/>
      <dgm:spPr/>
      <dgm:t>
        <a:bodyPr/>
        <a:lstStyle/>
        <a:p>
          <a:r>
            <a:rPr lang="en-US" sz="2000" dirty="0" smtClean="0">
              <a:solidFill>
                <a:schemeClr val="accent2">
                  <a:lumMod val="50000"/>
                </a:schemeClr>
              </a:solidFill>
              <a:latin typeface="Avenir Next" charset="0"/>
              <a:ea typeface="Avenir Next" charset="0"/>
              <a:cs typeface="Avenir Next" charset="0"/>
            </a:rPr>
            <a:t>2014</a:t>
          </a:r>
          <a:endParaRPr lang="en-US" sz="2000" dirty="0">
            <a:solidFill>
              <a:schemeClr val="accent2">
                <a:lumMod val="50000"/>
              </a:schemeClr>
            </a:solidFill>
            <a:latin typeface="Avenir Next" charset="0"/>
            <a:ea typeface="Avenir Next" charset="0"/>
            <a:cs typeface="Avenir Next" charset="0"/>
          </a:endParaRPr>
        </a:p>
      </dgm:t>
    </dgm:pt>
    <dgm:pt modelId="{87510D44-87EE-0343-A575-8723425025AF}" type="parTrans" cxnId="{C04A863E-4434-0444-9A49-2CD321B7EBC0}">
      <dgm:prSet/>
      <dgm:spPr/>
      <dgm:t>
        <a:bodyPr/>
        <a:lstStyle/>
        <a:p>
          <a:endParaRPr lang="en-US" sz="1400">
            <a:solidFill>
              <a:schemeClr val="accent2">
                <a:lumMod val="50000"/>
              </a:schemeClr>
            </a:solidFill>
            <a:latin typeface="Avenir Next" charset="0"/>
            <a:ea typeface="Avenir Next" charset="0"/>
            <a:cs typeface="Avenir Next" charset="0"/>
          </a:endParaRPr>
        </a:p>
      </dgm:t>
    </dgm:pt>
    <dgm:pt modelId="{5D2BCEAA-8896-8C44-B497-2C8CEEF278BD}" type="sibTrans" cxnId="{C04A863E-4434-0444-9A49-2CD321B7EBC0}">
      <dgm:prSet/>
      <dgm:spPr/>
      <dgm:t>
        <a:bodyPr/>
        <a:lstStyle/>
        <a:p>
          <a:endParaRPr lang="en-US" sz="1400">
            <a:solidFill>
              <a:schemeClr val="accent2">
                <a:lumMod val="50000"/>
              </a:schemeClr>
            </a:solidFill>
            <a:latin typeface="Avenir Next" charset="0"/>
            <a:ea typeface="Avenir Next" charset="0"/>
            <a:cs typeface="Avenir Next" charset="0"/>
          </a:endParaRPr>
        </a:p>
      </dgm:t>
    </dgm:pt>
    <dgm:pt modelId="{421CE9D3-4A2B-C945-91B5-DD7FE5A29029}">
      <dgm:prSet phldrT="[Text]" custT="1"/>
      <dgm:spPr/>
      <dgm:t>
        <a:bodyPr/>
        <a:lstStyle/>
        <a:p>
          <a:r>
            <a:rPr lang="en-US" sz="2000" dirty="0" smtClean="0">
              <a:solidFill>
                <a:schemeClr val="accent2">
                  <a:lumMod val="50000"/>
                </a:schemeClr>
              </a:solidFill>
              <a:latin typeface="Avenir Next" charset="0"/>
              <a:ea typeface="Avenir Next" charset="0"/>
              <a:cs typeface="Avenir Next" charset="0"/>
            </a:rPr>
            <a:t>2015</a:t>
          </a:r>
          <a:endParaRPr lang="en-US" sz="2000" dirty="0">
            <a:solidFill>
              <a:schemeClr val="accent2">
                <a:lumMod val="50000"/>
              </a:schemeClr>
            </a:solidFill>
            <a:latin typeface="Avenir Next" charset="0"/>
            <a:ea typeface="Avenir Next" charset="0"/>
            <a:cs typeface="Avenir Next" charset="0"/>
          </a:endParaRPr>
        </a:p>
      </dgm:t>
    </dgm:pt>
    <dgm:pt modelId="{2D4330CC-89A0-8D4C-B84C-629D7A52BE35}" type="parTrans" cxnId="{89170E8A-3DDA-8347-95F7-9BEE1ECCC092}">
      <dgm:prSet/>
      <dgm:spPr/>
      <dgm:t>
        <a:bodyPr/>
        <a:lstStyle/>
        <a:p>
          <a:endParaRPr lang="en-US" sz="1400">
            <a:solidFill>
              <a:schemeClr val="accent2">
                <a:lumMod val="50000"/>
              </a:schemeClr>
            </a:solidFill>
            <a:latin typeface="Avenir Next" charset="0"/>
            <a:ea typeface="Avenir Next" charset="0"/>
            <a:cs typeface="Avenir Next" charset="0"/>
          </a:endParaRPr>
        </a:p>
      </dgm:t>
    </dgm:pt>
    <dgm:pt modelId="{54B80090-09D0-0B4B-9AB2-0D1A3DC3589A}" type="sibTrans" cxnId="{89170E8A-3DDA-8347-95F7-9BEE1ECCC092}">
      <dgm:prSet/>
      <dgm:spPr/>
      <dgm:t>
        <a:bodyPr/>
        <a:lstStyle/>
        <a:p>
          <a:endParaRPr lang="en-US" sz="1400">
            <a:solidFill>
              <a:schemeClr val="accent2">
                <a:lumMod val="50000"/>
              </a:schemeClr>
            </a:solidFill>
            <a:latin typeface="Avenir Next" charset="0"/>
            <a:ea typeface="Avenir Next" charset="0"/>
            <a:cs typeface="Avenir Next" charset="0"/>
          </a:endParaRPr>
        </a:p>
      </dgm:t>
    </dgm:pt>
    <dgm:pt modelId="{3E1F0533-CD14-AF4B-9DD7-2D00CD00CD3B}">
      <dgm:prSet phldrT="[Text]" custT="1"/>
      <dgm:spPr/>
      <dgm:t>
        <a:bodyPr/>
        <a:lstStyle/>
        <a:p>
          <a:r>
            <a:rPr lang="en-US" sz="2000" dirty="0" smtClean="0">
              <a:solidFill>
                <a:schemeClr val="accent2">
                  <a:lumMod val="50000"/>
                </a:schemeClr>
              </a:solidFill>
              <a:latin typeface="Avenir Next" charset="0"/>
              <a:ea typeface="Avenir Next" charset="0"/>
              <a:cs typeface="Avenir Next" charset="0"/>
            </a:rPr>
            <a:t>2016</a:t>
          </a:r>
          <a:endParaRPr lang="en-US" sz="2000" dirty="0">
            <a:solidFill>
              <a:schemeClr val="accent2">
                <a:lumMod val="50000"/>
              </a:schemeClr>
            </a:solidFill>
            <a:latin typeface="Avenir Next" charset="0"/>
            <a:ea typeface="Avenir Next" charset="0"/>
            <a:cs typeface="Avenir Next" charset="0"/>
          </a:endParaRPr>
        </a:p>
      </dgm:t>
    </dgm:pt>
    <dgm:pt modelId="{F05BEB67-7B7E-544F-9C94-611626872859}" type="parTrans" cxnId="{A955091C-BB3F-C240-98B9-2CEBFA5522B8}">
      <dgm:prSet/>
      <dgm:spPr/>
      <dgm:t>
        <a:bodyPr/>
        <a:lstStyle/>
        <a:p>
          <a:endParaRPr lang="en-US" sz="1400">
            <a:solidFill>
              <a:schemeClr val="accent2">
                <a:lumMod val="50000"/>
              </a:schemeClr>
            </a:solidFill>
            <a:latin typeface="Avenir Next" charset="0"/>
            <a:ea typeface="Avenir Next" charset="0"/>
            <a:cs typeface="Avenir Next" charset="0"/>
          </a:endParaRPr>
        </a:p>
      </dgm:t>
    </dgm:pt>
    <dgm:pt modelId="{4AC0BAD4-D3D7-FF4F-A771-9D7DC7FD98AB}" type="sibTrans" cxnId="{A955091C-BB3F-C240-98B9-2CEBFA5522B8}">
      <dgm:prSet/>
      <dgm:spPr/>
      <dgm:t>
        <a:bodyPr/>
        <a:lstStyle/>
        <a:p>
          <a:endParaRPr lang="en-US" sz="1400">
            <a:solidFill>
              <a:schemeClr val="accent2">
                <a:lumMod val="50000"/>
              </a:schemeClr>
            </a:solidFill>
            <a:latin typeface="Avenir Next" charset="0"/>
            <a:ea typeface="Avenir Next" charset="0"/>
            <a:cs typeface="Avenir Next" charset="0"/>
          </a:endParaRPr>
        </a:p>
      </dgm:t>
    </dgm:pt>
    <dgm:pt modelId="{796446E1-4B5C-174E-804F-2D03404BEAC9}" type="pres">
      <dgm:prSet presAssocID="{631706C4-B9DE-7E42-9C59-D5BC34D15F5F}" presName="Name0" presStyleCnt="0">
        <dgm:presLayoutVars>
          <dgm:dir/>
          <dgm:resizeHandles val="exact"/>
        </dgm:presLayoutVars>
      </dgm:prSet>
      <dgm:spPr/>
    </dgm:pt>
    <dgm:pt modelId="{CF2F6DBC-7D4D-DA4A-B68A-A4721912980F}" type="pres">
      <dgm:prSet presAssocID="{631706C4-B9DE-7E42-9C59-D5BC34D15F5F}" presName="arrow" presStyleLbl="bgShp" presStyleIdx="0" presStyleCnt="1"/>
      <dgm:spPr/>
    </dgm:pt>
    <dgm:pt modelId="{BAC42D8B-F58F-DA49-8003-DD65F411A529}" type="pres">
      <dgm:prSet presAssocID="{631706C4-B9DE-7E42-9C59-D5BC34D15F5F}" presName="points" presStyleCnt="0"/>
      <dgm:spPr/>
    </dgm:pt>
    <dgm:pt modelId="{BFC4EE54-CCEF-6045-91C9-52F267A60543}" type="pres">
      <dgm:prSet presAssocID="{5044F84B-6F04-594F-AB3E-2F39B6F6EF3C}" presName="compositeA" presStyleCnt="0"/>
      <dgm:spPr/>
    </dgm:pt>
    <dgm:pt modelId="{1C2FC2BD-1D34-D34D-97EF-C7907749CD8C}" type="pres">
      <dgm:prSet presAssocID="{5044F84B-6F04-594F-AB3E-2F39B6F6EF3C}" presName="textA" presStyleLbl="revTx" presStyleIdx="0" presStyleCnt="8">
        <dgm:presLayoutVars>
          <dgm:bulletEnabled val="1"/>
        </dgm:presLayoutVars>
      </dgm:prSet>
      <dgm:spPr/>
      <dgm:t>
        <a:bodyPr/>
        <a:lstStyle/>
        <a:p>
          <a:endParaRPr lang="en-US"/>
        </a:p>
      </dgm:t>
    </dgm:pt>
    <dgm:pt modelId="{DFFD4193-478E-E248-BAAB-5563D22A02F4}" type="pres">
      <dgm:prSet presAssocID="{5044F84B-6F04-594F-AB3E-2F39B6F6EF3C}" presName="circleA" presStyleLbl="node1" presStyleIdx="0" presStyleCnt="8"/>
      <dgm:spPr/>
    </dgm:pt>
    <dgm:pt modelId="{7854A7D3-B38C-7540-B8A6-065B8CFBD2D1}" type="pres">
      <dgm:prSet presAssocID="{5044F84B-6F04-594F-AB3E-2F39B6F6EF3C}" presName="spaceA" presStyleCnt="0"/>
      <dgm:spPr/>
    </dgm:pt>
    <dgm:pt modelId="{1B11B046-0E8B-2245-931E-7459B70A5992}" type="pres">
      <dgm:prSet presAssocID="{BDE7E258-7242-2F4A-88EB-D255C00B12EC}" presName="space" presStyleCnt="0"/>
      <dgm:spPr/>
    </dgm:pt>
    <dgm:pt modelId="{771FE6D4-7F42-3041-B14D-EE935430BA8A}" type="pres">
      <dgm:prSet presAssocID="{9186F775-5CF3-3E4B-92B2-0C26F1A1DD54}" presName="compositeB" presStyleCnt="0"/>
      <dgm:spPr/>
    </dgm:pt>
    <dgm:pt modelId="{D242E98F-4D83-6B41-9043-BB37E9772930}" type="pres">
      <dgm:prSet presAssocID="{9186F775-5CF3-3E4B-92B2-0C26F1A1DD54}" presName="textB" presStyleLbl="revTx" presStyleIdx="1" presStyleCnt="8">
        <dgm:presLayoutVars>
          <dgm:bulletEnabled val="1"/>
        </dgm:presLayoutVars>
      </dgm:prSet>
      <dgm:spPr/>
      <dgm:t>
        <a:bodyPr/>
        <a:lstStyle/>
        <a:p>
          <a:endParaRPr lang="en-US"/>
        </a:p>
      </dgm:t>
    </dgm:pt>
    <dgm:pt modelId="{05948C74-B853-704B-B63E-F6FC569436EC}" type="pres">
      <dgm:prSet presAssocID="{9186F775-5CF3-3E4B-92B2-0C26F1A1DD54}" presName="circleB" presStyleLbl="node1" presStyleIdx="1" presStyleCnt="8"/>
      <dgm:spPr/>
    </dgm:pt>
    <dgm:pt modelId="{EA6ED15D-DF56-D94B-9EB1-AFCE4396F200}" type="pres">
      <dgm:prSet presAssocID="{9186F775-5CF3-3E4B-92B2-0C26F1A1DD54}" presName="spaceB" presStyleCnt="0"/>
      <dgm:spPr/>
    </dgm:pt>
    <dgm:pt modelId="{9E93C341-5FA0-B249-A5C1-7FC53CA5BC0A}" type="pres">
      <dgm:prSet presAssocID="{077E5E5C-9AB6-1B4F-9833-C7ED65AEDFF4}" presName="space" presStyleCnt="0"/>
      <dgm:spPr/>
    </dgm:pt>
    <dgm:pt modelId="{799B7585-1957-0542-96EF-E5302864D605}" type="pres">
      <dgm:prSet presAssocID="{A2C82345-790E-8F4D-B31B-B56A705BD9AD}" presName="compositeA" presStyleCnt="0"/>
      <dgm:spPr/>
    </dgm:pt>
    <dgm:pt modelId="{516A1A72-74B2-3D43-93DE-559A5DE5CA01}" type="pres">
      <dgm:prSet presAssocID="{A2C82345-790E-8F4D-B31B-B56A705BD9AD}" presName="textA" presStyleLbl="revTx" presStyleIdx="2" presStyleCnt="8">
        <dgm:presLayoutVars>
          <dgm:bulletEnabled val="1"/>
        </dgm:presLayoutVars>
      </dgm:prSet>
      <dgm:spPr/>
    </dgm:pt>
    <dgm:pt modelId="{A0859643-6365-DE4C-9CF6-6377FC120114}" type="pres">
      <dgm:prSet presAssocID="{A2C82345-790E-8F4D-B31B-B56A705BD9AD}" presName="circleA" presStyleLbl="node1" presStyleIdx="2" presStyleCnt="8"/>
      <dgm:spPr/>
    </dgm:pt>
    <dgm:pt modelId="{972AAC0B-BE64-764E-A4E1-5DA30DC498AA}" type="pres">
      <dgm:prSet presAssocID="{A2C82345-790E-8F4D-B31B-B56A705BD9AD}" presName="spaceA" presStyleCnt="0"/>
      <dgm:spPr/>
    </dgm:pt>
    <dgm:pt modelId="{4685B310-C157-394D-AA07-278167433CD6}" type="pres">
      <dgm:prSet presAssocID="{3F528F82-D90C-DF48-8B5B-2B46C6C156E9}" presName="space" presStyleCnt="0"/>
      <dgm:spPr/>
    </dgm:pt>
    <dgm:pt modelId="{A3D33D71-EA26-1E44-9D43-2C85215234FB}" type="pres">
      <dgm:prSet presAssocID="{2958DC99-309F-7845-9DB5-C7BBFB70AED3}" presName="compositeB" presStyleCnt="0"/>
      <dgm:spPr/>
    </dgm:pt>
    <dgm:pt modelId="{3DA73658-0035-594B-9D9E-0C0E273E2DAE}" type="pres">
      <dgm:prSet presAssocID="{2958DC99-309F-7845-9DB5-C7BBFB70AED3}" presName="textB" presStyleLbl="revTx" presStyleIdx="3" presStyleCnt="8">
        <dgm:presLayoutVars>
          <dgm:bulletEnabled val="1"/>
        </dgm:presLayoutVars>
      </dgm:prSet>
      <dgm:spPr/>
    </dgm:pt>
    <dgm:pt modelId="{9633E5D1-41D9-8A47-90B4-2BC9CA85DEEE}" type="pres">
      <dgm:prSet presAssocID="{2958DC99-309F-7845-9DB5-C7BBFB70AED3}" presName="circleB" presStyleLbl="node1" presStyleIdx="3" presStyleCnt="8"/>
      <dgm:spPr/>
    </dgm:pt>
    <dgm:pt modelId="{E7DC9699-0F9A-DD4A-B030-DCDDF573335A}" type="pres">
      <dgm:prSet presAssocID="{2958DC99-309F-7845-9DB5-C7BBFB70AED3}" presName="spaceB" presStyleCnt="0"/>
      <dgm:spPr/>
    </dgm:pt>
    <dgm:pt modelId="{69B65C6F-C6CE-9D48-9882-0900A3338B28}" type="pres">
      <dgm:prSet presAssocID="{D36F5443-AD53-BC4C-BB42-7C0B222A7B6E}" presName="space" presStyleCnt="0"/>
      <dgm:spPr/>
    </dgm:pt>
    <dgm:pt modelId="{EB54D67E-8F47-764A-82BB-D41BBB766106}" type="pres">
      <dgm:prSet presAssocID="{C792D814-1AE7-FF4C-81D0-00B7566995A4}" presName="compositeA" presStyleCnt="0"/>
      <dgm:spPr/>
    </dgm:pt>
    <dgm:pt modelId="{BE73AEE8-AE58-6544-8137-1C558D5A90A7}" type="pres">
      <dgm:prSet presAssocID="{C792D814-1AE7-FF4C-81D0-00B7566995A4}" presName="textA" presStyleLbl="revTx" presStyleIdx="4" presStyleCnt="8">
        <dgm:presLayoutVars>
          <dgm:bulletEnabled val="1"/>
        </dgm:presLayoutVars>
      </dgm:prSet>
      <dgm:spPr/>
    </dgm:pt>
    <dgm:pt modelId="{A59953F5-2EEE-C748-86D3-6A3E18A4D41F}" type="pres">
      <dgm:prSet presAssocID="{C792D814-1AE7-FF4C-81D0-00B7566995A4}" presName="circleA" presStyleLbl="node1" presStyleIdx="4" presStyleCnt="8"/>
      <dgm:spPr/>
    </dgm:pt>
    <dgm:pt modelId="{B5D6CF48-1FFC-C840-BE96-B7A0F76AE610}" type="pres">
      <dgm:prSet presAssocID="{C792D814-1AE7-FF4C-81D0-00B7566995A4}" presName="spaceA" presStyleCnt="0"/>
      <dgm:spPr/>
    </dgm:pt>
    <dgm:pt modelId="{EC6185B8-00F3-4B4C-8FB2-7EB9E8F4D294}" type="pres">
      <dgm:prSet presAssocID="{8DB24D0D-BD75-D04B-BD32-2F255FB9E1C3}" presName="space" presStyleCnt="0"/>
      <dgm:spPr/>
    </dgm:pt>
    <dgm:pt modelId="{E4C3C220-3616-8C48-8EE0-678048701FC3}" type="pres">
      <dgm:prSet presAssocID="{6A1023F7-E7A6-254B-88F3-50B2CAF91151}" presName="compositeB" presStyleCnt="0"/>
      <dgm:spPr/>
    </dgm:pt>
    <dgm:pt modelId="{7C7A0EE2-8591-E04E-B37C-FFB4760B9790}" type="pres">
      <dgm:prSet presAssocID="{6A1023F7-E7A6-254B-88F3-50B2CAF91151}" presName="textB" presStyleLbl="revTx" presStyleIdx="5" presStyleCnt="8">
        <dgm:presLayoutVars>
          <dgm:bulletEnabled val="1"/>
        </dgm:presLayoutVars>
      </dgm:prSet>
      <dgm:spPr/>
    </dgm:pt>
    <dgm:pt modelId="{3F43A102-84E4-8140-A38D-A041DE23F899}" type="pres">
      <dgm:prSet presAssocID="{6A1023F7-E7A6-254B-88F3-50B2CAF91151}" presName="circleB" presStyleLbl="node1" presStyleIdx="5" presStyleCnt="8"/>
      <dgm:spPr/>
    </dgm:pt>
    <dgm:pt modelId="{2DF0AE2F-48CB-FD46-B7CD-BF99DD07A23F}" type="pres">
      <dgm:prSet presAssocID="{6A1023F7-E7A6-254B-88F3-50B2CAF91151}" presName="spaceB" presStyleCnt="0"/>
      <dgm:spPr/>
    </dgm:pt>
    <dgm:pt modelId="{289BC8E4-4861-E04A-A617-BD8C64D14233}" type="pres">
      <dgm:prSet presAssocID="{5D2BCEAA-8896-8C44-B497-2C8CEEF278BD}" presName="space" presStyleCnt="0"/>
      <dgm:spPr/>
    </dgm:pt>
    <dgm:pt modelId="{57F0AD70-D829-3146-999C-795EED7D1D6A}" type="pres">
      <dgm:prSet presAssocID="{421CE9D3-4A2B-C945-91B5-DD7FE5A29029}" presName="compositeA" presStyleCnt="0"/>
      <dgm:spPr/>
    </dgm:pt>
    <dgm:pt modelId="{0BA4E482-8EE1-4347-AE38-09A2A92CD4AB}" type="pres">
      <dgm:prSet presAssocID="{421CE9D3-4A2B-C945-91B5-DD7FE5A29029}" presName="textA" presStyleLbl="revTx" presStyleIdx="6" presStyleCnt="8">
        <dgm:presLayoutVars>
          <dgm:bulletEnabled val="1"/>
        </dgm:presLayoutVars>
      </dgm:prSet>
      <dgm:spPr/>
    </dgm:pt>
    <dgm:pt modelId="{7DC961F7-0D0D-CA40-9B53-C1B4B8C4E499}" type="pres">
      <dgm:prSet presAssocID="{421CE9D3-4A2B-C945-91B5-DD7FE5A29029}" presName="circleA" presStyleLbl="node1" presStyleIdx="6" presStyleCnt="8"/>
      <dgm:spPr/>
    </dgm:pt>
    <dgm:pt modelId="{D8BD2939-468B-DA40-9AA4-EF5E78EDD3F1}" type="pres">
      <dgm:prSet presAssocID="{421CE9D3-4A2B-C945-91B5-DD7FE5A29029}" presName="spaceA" presStyleCnt="0"/>
      <dgm:spPr/>
    </dgm:pt>
    <dgm:pt modelId="{DBF5F25D-C2D3-7E47-B804-EF0DA27B0ED8}" type="pres">
      <dgm:prSet presAssocID="{54B80090-09D0-0B4B-9AB2-0D1A3DC3589A}" presName="space" presStyleCnt="0"/>
      <dgm:spPr/>
    </dgm:pt>
    <dgm:pt modelId="{BD71F835-B598-C24F-8E3A-05B56B8897A5}" type="pres">
      <dgm:prSet presAssocID="{3E1F0533-CD14-AF4B-9DD7-2D00CD00CD3B}" presName="compositeB" presStyleCnt="0"/>
      <dgm:spPr/>
    </dgm:pt>
    <dgm:pt modelId="{C6A25572-3FE5-E445-8764-D883C4B4371B}" type="pres">
      <dgm:prSet presAssocID="{3E1F0533-CD14-AF4B-9DD7-2D00CD00CD3B}" presName="textB" presStyleLbl="revTx" presStyleIdx="7" presStyleCnt="8">
        <dgm:presLayoutVars>
          <dgm:bulletEnabled val="1"/>
        </dgm:presLayoutVars>
      </dgm:prSet>
      <dgm:spPr/>
    </dgm:pt>
    <dgm:pt modelId="{68E0B358-BF4E-E546-B761-46F0C1DA425E}" type="pres">
      <dgm:prSet presAssocID="{3E1F0533-CD14-AF4B-9DD7-2D00CD00CD3B}" presName="circleB" presStyleLbl="node1" presStyleIdx="7" presStyleCnt="8"/>
      <dgm:spPr/>
    </dgm:pt>
    <dgm:pt modelId="{076CB19E-2573-5648-A8CB-1394E329C19A}" type="pres">
      <dgm:prSet presAssocID="{3E1F0533-CD14-AF4B-9DD7-2D00CD00CD3B}" presName="spaceB" presStyleCnt="0"/>
      <dgm:spPr/>
    </dgm:pt>
  </dgm:ptLst>
  <dgm:cxnLst>
    <dgm:cxn modelId="{D1CDBE26-CFC3-2845-B03B-07B1AE487F9C}" srcId="{631706C4-B9DE-7E42-9C59-D5BC34D15F5F}" destId="{A2C82345-790E-8F4D-B31B-B56A705BD9AD}" srcOrd="2" destOrd="0" parTransId="{65D65444-AB3C-2F4A-AE3F-FF8D720E2428}" sibTransId="{3F528F82-D90C-DF48-8B5B-2B46C6C156E9}"/>
    <dgm:cxn modelId="{C04A863E-4434-0444-9A49-2CD321B7EBC0}" srcId="{631706C4-B9DE-7E42-9C59-D5BC34D15F5F}" destId="{6A1023F7-E7A6-254B-88F3-50B2CAF91151}" srcOrd="5" destOrd="0" parTransId="{87510D44-87EE-0343-A575-8723425025AF}" sibTransId="{5D2BCEAA-8896-8C44-B497-2C8CEEF278BD}"/>
    <dgm:cxn modelId="{89C606DE-9F78-524B-95E5-6598ADB9ECA5}" srcId="{631706C4-B9DE-7E42-9C59-D5BC34D15F5F}" destId="{9186F775-5CF3-3E4B-92B2-0C26F1A1DD54}" srcOrd="1" destOrd="0" parTransId="{0C74534A-9288-C747-87A4-246E3329FAF9}" sibTransId="{077E5E5C-9AB6-1B4F-9833-C7ED65AEDFF4}"/>
    <dgm:cxn modelId="{D3BBFC0E-12BA-1846-B78F-F9BEE93EDB21}" srcId="{631706C4-B9DE-7E42-9C59-D5BC34D15F5F}" destId="{C792D814-1AE7-FF4C-81D0-00B7566995A4}" srcOrd="4" destOrd="0" parTransId="{4CC1AA0C-3B77-2041-B0EB-60B41E02EFCA}" sibTransId="{8DB24D0D-BD75-D04B-BD32-2F255FB9E1C3}"/>
    <dgm:cxn modelId="{29FE01A7-D47F-6D41-972A-D08EF733F2C8}" srcId="{631706C4-B9DE-7E42-9C59-D5BC34D15F5F}" destId="{5044F84B-6F04-594F-AB3E-2F39B6F6EF3C}" srcOrd="0" destOrd="0" parTransId="{39265B6D-44B6-0849-B16D-411BB633FBE1}" sibTransId="{BDE7E258-7242-2F4A-88EB-D255C00B12EC}"/>
    <dgm:cxn modelId="{ACC29368-82D1-4F4E-B2C2-E774BF32AA3F}" type="presOf" srcId="{5044F84B-6F04-594F-AB3E-2F39B6F6EF3C}" destId="{1C2FC2BD-1D34-D34D-97EF-C7907749CD8C}" srcOrd="0" destOrd="0" presId="urn:microsoft.com/office/officeart/2005/8/layout/hProcess11"/>
    <dgm:cxn modelId="{C46E3254-F28D-BE44-A360-E2F2F933E58D}" type="presOf" srcId="{3E1F0533-CD14-AF4B-9DD7-2D00CD00CD3B}" destId="{C6A25572-3FE5-E445-8764-D883C4B4371B}" srcOrd="0" destOrd="0" presId="urn:microsoft.com/office/officeart/2005/8/layout/hProcess11"/>
    <dgm:cxn modelId="{95981AEE-B762-D246-B1A2-6CF6729DD672}" type="presOf" srcId="{631706C4-B9DE-7E42-9C59-D5BC34D15F5F}" destId="{796446E1-4B5C-174E-804F-2D03404BEAC9}" srcOrd="0" destOrd="0" presId="urn:microsoft.com/office/officeart/2005/8/layout/hProcess11"/>
    <dgm:cxn modelId="{20886B2C-C5A2-664E-A7BE-2B42BC57F4E8}" srcId="{631706C4-B9DE-7E42-9C59-D5BC34D15F5F}" destId="{2958DC99-309F-7845-9DB5-C7BBFB70AED3}" srcOrd="3" destOrd="0" parTransId="{E7A40309-9FA8-444B-AD82-749C2CFA578B}" sibTransId="{D36F5443-AD53-BC4C-BB42-7C0B222A7B6E}"/>
    <dgm:cxn modelId="{89170E8A-3DDA-8347-95F7-9BEE1ECCC092}" srcId="{631706C4-B9DE-7E42-9C59-D5BC34D15F5F}" destId="{421CE9D3-4A2B-C945-91B5-DD7FE5A29029}" srcOrd="6" destOrd="0" parTransId="{2D4330CC-89A0-8D4C-B84C-629D7A52BE35}" sibTransId="{54B80090-09D0-0B4B-9AB2-0D1A3DC3589A}"/>
    <dgm:cxn modelId="{A955091C-BB3F-C240-98B9-2CEBFA5522B8}" srcId="{631706C4-B9DE-7E42-9C59-D5BC34D15F5F}" destId="{3E1F0533-CD14-AF4B-9DD7-2D00CD00CD3B}" srcOrd="7" destOrd="0" parTransId="{F05BEB67-7B7E-544F-9C94-611626872859}" sibTransId="{4AC0BAD4-D3D7-FF4F-A771-9D7DC7FD98AB}"/>
    <dgm:cxn modelId="{FBE9597A-009D-E34E-94B2-1E4DA25E5FB6}" type="presOf" srcId="{A2C82345-790E-8F4D-B31B-B56A705BD9AD}" destId="{516A1A72-74B2-3D43-93DE-559A5DE5CA01}" srcOrd="0" destOrd="0" presId="urn:microsoft.com/office/officeart/2005/8/layout/hProcess11"/>
    <dgm:cxn modelId="{6C2091A0-3BB0-6342-BF0E-7991DF0913A1}" type="presOf" srcId="{C792D814-1AE7-FF4C-81D0-00B7566995A4}" destId="{BE73AEE8-AE58-6544-8137-1C558D5A90A7}" srcOrd="0" destOrd="0" presId="urn:microsoft.com/office/officeart/2005/8/layout/hProcess11"/>
    <dgm:cxn modelId="{69C9235D-5854-6F48-A4F6-5FE53E01CB18}" type="presOf" srcId="{6A1023F7-E7A6-254B-88F3-50B2CAF91151}" destId="{7C7A0EE2-8591-E04E-B37C-FFB4760B9790}" srcOrd="0" destOrd="0" presId="urn:microsoft.com/office/officeart/2005/8/layout/hProcess11"/>
    <dgm:cxn modelId="{063ACF08-564A-084B-A5BE-B4FF7494D5DA}" type="presOf" srcId="{2958DC99-309F-7845-9DB5-C7BBFB70AED3}" destId="{3DA73658-0035-594B-9D9E-0C0E273E2DAE}" srcOrd="0" destOrd="0" presId="urn:microsoft.com/office/officeart/2005/8/layout/hProcess11"/>
    <dgm:cxn modelId="{3ED6BDBF-8ADB-F74D-88AF-9DDEA3734127}" type="presOf" srcId="{9186F775-5CF3-3E4B-92B2-0C26F1A1DD54}" destId="{D242E98F-4D83-6B41-9043-BB37E9772930}" srcOrd="0" destOrd="0" presId="urn:microsoft.com/office/officeart/2005/8/layout/hProcess11"/>
    <dgm:cxn modelId="{35635C77-7F48-D94B-A827-6A08D6831F3A}" type="presOf" srcId="{421CE9D3-4A2B-C945-91B5-DD7FE5A29029}" destId="{0BA4E482-8EE1-4347-AE38-09A2A92CD4AB}" srcOrd="0" destOrd="0" presId="urn:microsoft.com/office/officeart/2005/8/layout/hProcess11"/>
    <dgm:cxn modelId="{48D137FA-974F-454E-8ADE-8939CF004C1D}" type="presParOf" srcId="{796446E1-4B5C-174E-804F-2D03404BEAC9}" destId="{CF2F6DBC-7D4D-DA4A-B68A-A4721912980F}" srcOrd="0" destOrd="0" presId="urn:microsoft.com/office/officeart/2005/8/layout/hProcess11"/>
    <dgm:cxn modelId="{B69B596E-2EF1-1140-B450-9251C606D817}" type="presParOf" srcId="{796446E1-4B5C-174E-804F-2D03404BEAC9}" destId="{BAC42D8B-F58F-DA49-8003-DD65F411A529}" srcOrd="1" destOrd="0" presId="urn:microsoft.com/office/officeart/2005/8/layout/hProcess11"/>
    <dgm:cxn modelId="{1B109B55-2F87-9945-A6B8-CACEA29EEBA7}" type="presParOf" srcId="{BAC42D8B-F58F-DA49-8003-DD65F411A529}" destId="{BFC4EE54-CCEF-6045-91C9-52F267A60543}" srcOrd="0" destOrd="0" presId="urn:microsoft.com/office/officeart/2005/8/layout/hProcess11"/>
    <dgm:cxn modelId="{41091ABE-CDF1-F347-B11A-7A33CE23BCF7}" type="presParOf" srcId="{BFC4EE54-CCEF-6045-91C9-52F267A60543}" destId="{1C2FC2BD-1D34-D34D-97EF-C7907749CD8C}" srcOrd="0" destOrd="0" presId="urn:microsoft.com/office/officeart/2005/8/layout/hProcess11"/>
    <dgm:cxn modelId="{49739F2C-4D1B-D74B-913E-AD882F3A5AB2}" type="presParOf" srcId="{BFC4EE54-CCEF-6045-91C9-52F267A60543}" destId="{DFFD4193-478E-E248-BAAB-5563D22A02F4}" srcOrd="1" destOrd="0" presId="urn:microsoft.com/office/officeart/2005/8/layout/hProcess11"/>
    <dgm:cxn modelId="{14802B09-DD58-5E4D-B28A-C9E3F1F57187}" type="presParOf" srcId="{BFC4EE54-CCEF-6045-91C9-52F267A60543}" destId="{7854A7D3-B38C-7540-B8A6-065B8CFBD2D1}" srcOrd="2" destOrd="0" presId="urn:microsoft.com/office/officeart/2005/8/layout/hProcess11"/>
    <dgm:cxn modelId="{EE8B0F8E-82DE-2445-8836-17BC3DAF2BBE}" type="presParOf" srcId="{BAC42D8B-F58F-DA49-8003-DD65F411A529}" destId="{1B11B046-0E8B-2245-931E-7459B70A5992}" srcOrd="1" destOrd="0" presId="urn:microsoft.com/office/officeart/2005/8/layout/hProcess11"/>
    <dgm:cxn modelId="{67FFBFE8-9440-8A42-BECC-5F1F825DCC93}" type="presParOf" srcId="{BAC42D8B-F58F-DA49-8003-DD65F411A529}" destId="{771FE6D4-7F42-3041-B14D-EE935430BA8A}" srcOrd="2" destOrd="0" presId="urn:microsoft.com/office/officeart/2005/8/layout/hProcess11"/>
    <dgm:cxn modelId="{28FCF4D1-4450-F34C-BA64-5D8D0351BA3F}" type="presParOf" srcId="{771FE6D4-7F42-3041-B14D-EE935430BA8A}" destId="{D242E98F-4D83-6B41-9043-BB37E9772930}" srcOrd="0" destOrd="0" presId="urn:microsoft.com/office/officeart/2005/8/layout/hProcess11"/>
    <dgm:cxn modelId="{57ADD6D1-0869-1E43-BF76-C28D76A5472F}" type="presParOf" srcId="{771FE6D4-7F42-3041-B14D-EE935430BA8A}" destId="{05948C74-B853-704B-B63E-F6FC569436EC}" srcOrd="1" destOrd="0" presId="urn:microsoft.com/office/officeart/2005/8/layout/hProcess11"/>
    <dgm:cxn modelId="{8765FFDD-AE8E-B843-8789-B533E78FEDC4}" type="presParOf" srcId="{771FE6D4-7F42-3041-B14D-EE935430BA8A}" destId="{EA6ED15D-DF56-D94B-9EB1-AFCE4396F200}" srcOrd="2" destOrd="0" presId="urn:microsoft.com/office/officeart/2005/8/layout/hProcess11"/>
    <dgm:cxn modelId="{C3DAD3E0-CA90-FE4B-A86E-D850645648E2}" type="presParOf" srcId="{BAC42D8B-F58F-DA49-8003-DD65F411A529}" destId="{9E93C341-5FA0-B249-A5C1-7FC53CA5BC0A}" srcOrd="3" destOrd="0" presId="urn:microsoft.com/office/officeart/2005/8/layout/hProcess11"/>
    <dgm:cxn modelId="{07441217-D72F-D74B-A2C5-230A71846392}" type="presParOf" srcId="{BAC42D8B-F58F-DA49-8003-DD65F411A529}" destId="{799B7585-1957-0542-96EF-E5302864D605}" srcOrd="4" destOrd="0" presId="urn:microsoft.com/office/officeart/2005/8/layout/hProcess11"/>
    <dgm:cxn modelId="{1636E40D-920D-864F-B243-E80DFA7EACE5}" type="presParOf" srcId="{799B7585-1957-0542-96EF-E5302864D605}" destId="{516A1A72-74B2-3D43-93DE-559A5DE5CA01}" srcOrd="0" destOrd="0" presId="urn:microsoft.com/office/officeart/2005/8/layout/hProcess11"/>
    <dgm:cxn modelId="{72ED20D3-1A2D-904F-8932-F47FB8EFA6B3}" type="presParOf" srcId="{799B7585-1957-0542-96EF-E5302864D605}" destId="{A0859643-6365-DE4C-9CF6-6377FC120114}" srcOrd="1" destOrd="0" presId="urn:microsoft.com/office/officeart/2005/8/layout/hProcess11"/>
    <dgm:cxn modelId="{17E04353-A27E-2F46-964A-128888AC086A}" type="presParOf" srcId="{799B7585-1957-0542-96EF-E5302864D605}" destId="{972AAC0B-BE64-764E-A4E1-5DA30DC498AA}" srcOrd="2" destOrd="0" presId="urn:microsoft.com/office/officeart/2005/8/layout/hProcess11"/>
    <dgm:cxn modelId="{ABCB341C-1EF7-6A4A-BB83-C1D598922BC7}" type="presParOf" srcId="{BAC42D8B-F58F-DA49-8003-DD65F411A529}" destId="{4685B310-C157-394D-AA07-278167433CD6}" srcOrd="5" destOrd="0" presId="urn:microsoft.com/office/officeart/2005/8/layout/hProcess11"/>
    <dgm:cxn modelId="{A2E87A7E-3023-A048-AFE5-93CE5B9547AC}" type="presParOf" srcId="{BAC42D8B-F58F-DA49-8003-DD65F411A529}" destId="{A3D33D71-EA26-1E44-9D43-2C85215234FB}" srcOrd="6" destOrd="0" presId="urn:microsoft.com/office/officeart/2005/8/layout/hProcess11"/>
    <dgm:cxn modelId="{72CB3F6B-FF63-2E41-93F5-063F2234FC05}" type="presParOf" srcId="{A3D33D71-EA26-1E44-9D43-2C85215234FB}" destId="{3DA73658-0035-594B-9D9E-0C0E273E2DAE}" srcOrd="0" destOrd="0" presId="urn:microsoft.com/office/officeart/2005/8/layout/hProcess11"/>
    <dgm:cxn modelId="{EEABBE4D-0F1B-4644-B6F4-1ECA914DD28E}" type="presParOf" srcId="{A3D33D71-EA26-1E44-9D43-2C85215234FB}" destId="{9633E5D1-41D9-8A47-90B4-2BC9CA85DEEE}" srcOrd="1" destOrd="0" presId="urn:microsoft.com/office/officeart/2005/8/layout/hProcess11"/>
    <dgm:cxn modelId="{8188E628-3C76-3A41-90C4-2C53BD1AB5AF}" type="presParOf" srcId="{A3D33D71-EA26-1E44-9D43-2C85215234FB}" destId="{E7DC9699-0F9A-DD4A-B030-DCDDF573335A}" srcOrd="2" destOrd="0" presId="urn:microsoft.com/office/officeart/2005/8/layout/hProcess11"/>
    <dgm:cxn modelId="{2591F555-AD9F-344C-9524-76F2581C5256}" type="presParOf" srcId="{BAC42D8B-F58F-DA49-8003-DD65F411A529}" destId="{69B65C6F-C6CE-9D48-9882-0900A3338B28}" srcOrd="7" destOrd="0" presId="urn:microsoft.com/office/officeart/2005/8/layout/hProcess11"/>
    <dgm:cxn modelId="{A9C44574-EDC6-E74D-90C8-5CE548E5BF96}" type="presParOf" srcId="{BAC42D8B-F58F-DA49-8003-DD65F411A529}" destId="{EB54D67E-8F47-764A-82BB-D41BBB766106}" srcOrd="8" destOrd="0" presId="urn:microsoft.com/office/officeart/2005/8/layout/hProcess11"/>
    <dgm:cxn modelId="{6273765B-80FF-EC40-BD68-946A4D15CDD4}" type="presParOf" srcId="{EB54D67E-8F47-764A-82BB-D41BBB766106}" destId="{BE73AEE8-AE58-6544-8137-1C558D5A90A7}" srcOrd="0" destOrd="0" presId="urn:microsoft.com/office/officeart/2005/8/layout/hProcess11"/>
    <dgm:cxn modelId="{BF3CA14F-27F2-724B-AC82-3BDE60D657CB}" type="presParOf" srcId="{EB54D67E-8F47-764A-82BB-D41BBB766106}" destId="{A59953F5-2EEE-C748-86D3-6A3E18A4D41F}" srcOrd="1" destOrd="0" presId="urn:microsoft.com/office/officeart/2005/8/layout/hProcess11"/>
    <dgm:cxn modelId="{DAC508F5-F780-1641-B572-99D2BE295796}" type="presParOf" srcId="{EB54D67E-8F47-764A-82BB-D41BBB766106}" destId="{B5D6CF48-1FFC-C840-BE96-B7A0F76AE610}" srcOrd="2" destOrd="0" presId="urn:microsoft.com/office/officeart/2005/8/layout/hProcess11"/>
    <dgm:cxn modelId="{0883350C-D1D7-F743-917A-458277820087}" type="presParOf" srcId="{BAC42D8B-F58F-DA49-8003-DD65F411A529}" destId="{EC6185B8-00F3-4B4C-8FB2-7EB9E8F4D294}" srcOrd="9" destOrd="0" presId="urn:microsoft.com/office/officeart/2005/8/layout/hProcess11"/>
    <dgm:cxn modelId="{D00FFAF3-79A7-504A-AE71-5F6830CD3646}" type="presParOf" srcId="{BAC42D8B-F58F-DA49-8003-DD65F411A529}" destId="{E4C3C220-3616-8C48-8EE0-678048701FC3}" srcOrd="10" destOrd="0" presId="urn:microsoft.com/office/officeart/2005/8/layout/hProcess11"/>
    <dgm:cxn modelId="{04BB80A4-853F-1841-ADF0-D6CC4D0E5543}" type="presParOf" srcId="{E4C3C220-3616-8C48-8EE0-678048701FC3}" destId="{7C7A0EE2-8591-E04E-B37C-FFB4760B9790}" srcOrd="0" destOrd="0" presId="urn:microsoft.com/office/officeart/2005/8/layout/hProcess11"/>
    <dgm:cxn modelId="{A0B8EB17-AB7D-5D4C-A721-4DD3501514D9}" type="presParOf" srcId="{E4C3C220-3616-8C48-8EE0-678048701FC3}" destId="{3F43A102-84E4-8140-A38D-A041DE23F899}" srcOrd="1" destOrd="0" presId="urn:microsoft.com/office/officeart/2005/8/layout/hProcess11"/>
    <dgm:cxn modelId="{E94E279A-4CD6-4E41-9642-8038CA655A34}" type="presParOf" srcId="{E4C3C220-3616-8C48-8EE0-678048701FC3}" destId="{2DF0AE2F-48CB-FD46-B7CD-BF99DD07A23F}" srcOrd="2" destOrd="0" presId="urn:microsoft.com/office/officeart/2005/8/layout/hProcess11"/>
    <dgm:cxn modelId="{F3EDC94B-910D-D84A-BC33-3FA73A025A5B}" type="presParOf" srcId="{BAC42D8B-F58F-DA49-8003-DD65F411A529}" destId="{289BC8E4-4861-E04A-A617-BD8C64D14233}" srcOrd="11" destOrd="0" presId="urn:microsoft.com/office/officeart/2005/8/layout/hProcess11"/>
    <dgm:cxn modelId="{4E9549D8-523E-F844-8C3F-4392A488868F}" type="presParOf" srcId="{BAC42D8B-F58F-DA49-8003-DD65F411A529}" destId="{57F0AD70-D829-3146-999C-795EED7D1D6A}" srcOrd="12" destOrd="0" presId="urn:microsoft.com/office/officeart/2005/8/layout/hProcess11"/>
    <dgm:cxn modelId="{FFCBA2AE-A763-B74B-B081-4E5059D3B6E8}" type="presParOf" srcId="{57F0AD70-D829-3146-999C-795EED7D1D6A}" destId="{0BA4E482-8EE1-4347-AE38-09A2A92CD4AB}" srcOrd="0" destOrd="0" presId="urn:microsoft.com/office/officeart/2005/8/layout/hProcess11"/>
    <dgm:cxn modelId="{81C69B34-CE13-4D46-B8A7-16433776D9FD}" type="presParOf" srcId="{57F0AD70-D829-3146-999C-795EED7D1D6A}" destId="{7DC961F7-0D0D-CA40-9B53-C1B4B8C4E499}" srcOrd="1" destOrd="0" presId="urn:microsoft.com/office/officeart/2005/8/layout/hProcess11"/>
    <dgm:cxn modelId="{8E15C75F-9A24-6243-942E-D39A1BED8719}" type="presParOf" srcId="{57F0AD70-D829-3146-999C-795EED7D1D6A}" destId="{D8BD2939-468B-DA40-9AA4-EF5E78EDD3F1}" srcOrd="2" destOrd="0" presId="urn:microsoft.com/office/officeart/2005/8/layout/hProcess11"/>
    <dgm:cxn modelId="{B2771847-5D9C-2348-BC32-A06FF6F41C22}" type="presParOf" srcId="{BAC42D8B-F58F-DA49-8003-DD65F411A529}" destId="{DBF5F25D-C2D3-7E47-B804-EF0DA27B0ED8}" srcOrd="13" destOrd="0" presId="urn:microsoft.com/office/officeart/2005/8/layout/hProcess11"/>
    <dgm:cxn modelId="{0CBEE77B-A3EF-CF47-9F34-C3FE0EC814A8}" type="presParOf" srcId="{BAC42D8B-F58F-DA49-8003-DD65F411A529}" destId="{BD71F835-B598-C24F-8E3A-05B56B8897A5}" srcOrd="14" destOrd="0" presId="urn:microsoft.com/office/officeart/2005/8/layout/hProcess11"/>
    <dgm:cxn modelId="{2A5211F5-A75A-C145-B625-F0FA4B360BDD}" type="presParOf" srcId="{BD71F835-B598-C24F-8E3A-05B56B8897A5}" destId="{C6A25572-3FE5-E445-8764-D883C4B4371B}" srcOrd="0" destOrd="0" presId="urn:microsoft.com/office/officeart/2005/8/layout/hProcess11"/>
    <dgm:cxn modelId="{C27B48A6-3EF7-1448-ABC5-A1B385EB3163}" type="presParOf" srcId="{BD71F835-B598-C24F-8E3A-05B56B8897A5}" destId="{68E0B358-BF4E-E546-B761-46F0C1DA425E}" srcOrd="1" destOrd="0" presId="urn:microsoft.com/office/officeart/2005/8/layout/hProcess11"/>
    <dgm:cxn modelId="{321DF38F-C1BC-7442-BA18-A348CFB62616}" type="presParOf" srcId="{BD71F835-B598-C24F-8E3A-05B56B8897A5}" destId="{076CB19E-2573-5648-A8CB-1394E329C19A}" srcOrd="2" destOrd="0" presId="urn:microsoft.com/office/officeart/2005/8/layout/hProcess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2F6DBC-7D4D-DA4A-B68A-A4721912980F}">
      <dsp:nvSpPr>
        <dsp:cNvPr id="0" name=""/>
        <dsp:cNvSpPr/>
      </dsp:nvSpPr>
      <dsp:spPr>
        <a:xfrm>
          <a:off x="0" y="923190"/>
          <a:ext cx="11654723" cy="1230920"/>
        </a:xfrm>
        <a:prstGeom prst="notched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C2FC2BD-1D34-D34D-97EF-C7907749CD8C}">
      <dsp:nvSpPr>
        <dsp:cNvPr id="0" name=""/>
        <dsp:cNvSpPr/>
      </dsp:nvSpPr>
      <dsp:spPr>
        <a:xfrm>
          <a:off x="416" y="0"/>
          <a:ext cx="1256098" cy="1230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b" anchorCtr="0">
          <a:noAutofit/>
        </a:bodyPr>
        <a:lstStyle/>
        <a:p>
          <a:pPr lvl="0" algn="ctr" defTabSz="889000">
            <a:lnSpc>
              <a:spcPct val="90000"/>
            </a:lnSpc>
            <a:spcBef>
              <a:spcPct val="0"/>
            </a:spcBef>
            <a:spcAft>
              <a:spcPct val="35000"/>
            </a:spcAft>
          </a:pPr>
          <a:r>
            <a:rPr lang="en-US" sz="2000" kern="1200" dirty="0" smtClean="0">
              <a:solidFill>
                <a:schemeClr val="accent2">
                  <a:lumMod val="50000"/>
                </a:schemeClr>
              </a:solidFill>
              <a:latin typeface="Avenir Next" charset="0"/>
              <a:ea typeface="Avenir Next" charset="0"/>
              <a:cs typeface="Avenir Next" charset="0"/>
            </a:rPr>
            <a:t>2009</a:t>
          </a:r>
          <a:endParaRPr lang="en-US" sz="2000" kern="1200" dirty="0">
            <a:solidFill>
              <a:schemeClr val="accent2">
                <a:lumMod val="50000"/>
              </a:schemeClr>
            </a:solidFill>
            <a:latin typeface="Avenir Next" charset="0"/>
            <a:ea typeface="Avenir Next" charset="0"/>
            <a:cs typeface="Avenir Next" charset="0"/>
          </a:endParaRPr>
        </a:p>
      </dsp:txBody>
      <dsp:txXfrm>
        <a:off x="416" y="0"/>
        <a:ext cx="1256098" cy="1230920"/>
      </dsp:txXfrm>
    </dsp:sp>
    <dsp:sp modelId="{DFFD4193-478E-E248-BAAB-5563D22A02F4}">
      <dsp:nvSpPr>
        <dsp:cNvPr id="0" name=""/>
        <dsp:cNvSpPr/>
      </dsp:nvSpPr>
      <dsp:spPr>
        <a:xfrm>
          <a:off x="474600" y="1384785"/>
          <a:ext cx="307730" cy="307730"/>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242E98F-4D83-6B41-9043-BB37E9772930}">
      <dsp:nvSpPr>
        <dsp:cNvPr id="0" name=""/>
        <dsp:cNvSpPr/>
      </dsp:nvSpPr>
      <dsp:spPr>
        <a:xfrm>
          <a:off x="1319319" y="1846381"/>
          <a:ext cx="1256098" cy="1230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t" anchorCtr="0">
          <a:noAutofit/>
        </a:bodyPr>
        <a:lstStyle/>
        <a:p>
          <a:pPr lvl="0" algn="ctr" defTabSz="889000">
            <a:lnSpc>
              <a:spcPct val="90000"/>
            </a:lnSpc>
            <a:spcBef>
              <a:spcPct val="0"/>
            </a:spcBef>
            <a:spcAft>
              <a:spcPct val="35000"/>
            </a:spcAft>
          </a:pPr>
          <a:r>
            <a:rPr lang="en-US" sz="2000" kern="1200" dirty="0" smtClean="0">
              <a:solidFill>
                <a:schemeClr val="accent2">
                  <a:lumMod val="50000"/>
                </a:schemeClr>
              </a:solidFill>
              <a:latin typeface="Avenir Next" charset="0"/>
              <a:ea typeface="Avenir Next" charset="0"/>
              <a:cs typeface="Avenir Next" charset="0"/>
            </a:rPr>
            <a:t>2010</a:t>
          </a:r>
          <a:endParaRPr lang="en-US" sz="2000" kern="1200" dirty="0">
            <a:solidFill>
              <a:schemeClr val="accent2">
                <a:lumMod val="50000"/>
              </a:schemeClr>
            </a:solidFill>
            <a:latin typeface="Avenir Next" charset="0"/>
            <a:ea typeface="Avenir Next" charset="0"/>
            <a:cs typeface="Avenir Next" charset="0"/>
          </a:endParaRPr>
        </a:p>
      </dsp:txBody>
      <dsp:txXfrm>
        <a:off x="1319319" y="1846381"/>
        <a:ext cx="1256098" cy="1230920"/>
      </dsp:txXfrm>
    </dsp:sp>
    <dsp:sp modelId="{05948C74-B853-704B-B63E-F6FC569436EC}">
      <dsp:nvSpPr>
        <dsp:cNvPr id="0" name=""/>
        <dsp:cNvSpPr/>
      </dsp:nvSpPr>
      <dsp:spPr>
        <a:xfrm>
          <a:off x="1793503" y="1384785"/>
          <a:ext cx="307730" cy="307730"/>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16A1A72-74B2-3D43-93DE-559A5DE5CA01}">
      <dsp:nvSpPr>
        <dsp:cNvPr id="0" name=""/>
        <dsp:cNvSpPr/>
      </dsp:nvSpPr>
      <dsp:spPr>
        <a:xfrm>
          <a:off x="2638222" y="0"/>
          <a:ext cx="1256098" cy="1230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b" anchorCtr="0">
          <a:noAutofit/>
        </a:bodyPr>
        <a:lstStyle/>
        <a:p>
          <a:pPr lvl="0" algn="ctr" defTabSz="889000">
            <a:lnSpc>
              <a:spcPct val="90000"/>
            </a:lnSpc>
            <a:spcBef>
              <a:spcPct val="0"/>
            </a:spcBef>
            <a:spcAft>
              <a:spcPct val="35000"/>
            </a:spcAft>
          </a:pPr>
          <a:r>
            <a:rPr lang="en-US" sz="2000" kern="1200" dirty="0" smtClean="0">
              <a:solidFill>
                <a:schemeClr val="accent2">
                  <a:lumMod val="50000"/>
                </a:schemeClr>
              </a:solidFill>
              <a:latin typeface="Avenir Next" charset="0"/>
              <a:ea typeface="Avenir Next" charset="0"/>
              <a:cs typeface="Avenir Next" charset="0"/>
            </a:rPr>
            <a:t>2011</a:t>
          </a:r>
          <a:endParaRPr lang="en-US" sz="2000" kern="1200" dirty="0">
            <a:solidFill>
              <a:schemeClr val="accent2">
                <a:lumMod val="50000"/>
              </a:schemeClr>
            </a:solidFill>
            <a:latin typeface="Avenir Next" charset="0"/>
            <a:ea typeface="Avenir Next" charset="0"/>
            <a:cs typeface="Avenir Next" charset="0"/>
          </a:endParaRPr>
        </a:p>
      </dsp:txBody>
      <dsp:txXfrm>
        <a:off x="2638222" y="0"/>
        <a:ext cx="1256098" cy="1230920"/>
      </dsp:txXfrm>
    </dsp:sp>
    <dsp:sp modelId="{A0859643-6365-DE4C-9CF6-6377FC120114}">
      <dsp:nvSpPr>
        <dsp:cNvPr id="0" name=""/>
        <dsp:cNvSpPr/>
      </dsp:nvSpPr>
      <dsp:spPr>
        <a:xfrm>
          <a:off x="3112406" y="1384785"/>
          <a:ext cx="307730" cy="307730"/>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DA73658-0035-594B-9D9E-0C0E273E2DAE}">
      <dsp:nvSpPr>
        <dsp:cNvPr id="0" name=""/>
        <dsp:cNvSpPr/>
      </dsp:nvSpPr>
      <dsp:spPr>
        <a:xfrm>
          <a:off x="3957125" y="1846381"/>
          <a:ext cx="1256098" cy="1230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t" anchorCtr="0">
          <a:noAutofit/>
        </a:bodyPr>
        <a:lstStyle/>
        <a:p>
          <a:pPr lvl="0" algn="ctr" defTabSz="889000">
            <a:lnSpc>
              <a:spcPct val="90000"/>
            </a:lnSpc>
            <a:spcBef>
              <a:spcPct val="0"/>
            </a:spcBef>
            <a:spcAft>
              <a:spcPct val="35000"/>
            </a:spcAft>
          </a:pPr>
          <a:r>
            <a:rPr lang="en-US" sz="2000" kern="1200" dirty="0" smtClean="0">
              <a:solidFill>
                <a:schemeClr val="accent2">
                  <a:lumMod val="50000"/>
                </a:schemeClr>
              </a:solidFill>
              <a:latin typeface="Avenir Next" charset="0"/>
              <a:ea typeface="Avenir Next" charset="0"/>
              <a:cs typeface="Avenir Next" charset="0"/>
            </a:rPr>
            <a:t>2012</a:t>
          </a:r>
          <a:endParaRPr lang="en-US" sz="2000" kern="1200" dirty="0">
            <a:solidFill>
              <a:schemeClr val="accent2">
                <a:lumMod val="50000"/>
              </a:schemeClr>
            </a:solidFill>
            <a:latin typeface="Avenir Next" charset="0"/>
            <a:ea typeface="Avenir Next" charset="0"/>
            <a:cs typeface="Avenir Next" charset="0"/>
          </a:endParaRPr>
        </a:p>
      </dsp:txBody>
      <dsp:txXfrm>
        <a:off x="3957125" y="1846381"/>
        <a:ext cx="1256098" cy="1230920"/>
      </dsp:txXfrm>
    </dsp:sp>
    <dsp:sp modelId="{9633E5D1-41D9-8A47-90B4-2BC9CA85DEEE}">
      <dsp:nvSpPr>
        <dsp:cNvPr id="0" name=""/>
        <dsp:cNvSpPr/>
      </dsp:nvSpPr>
      <dsp:spPr>
        <a:xfrm>
          <a:off x="4431309" y="1384785"/>
          <a:ext cx="307730" cy="307730"/>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E73AEE8-AE58-6544-8137-1C558D5A90A7}">
      <dsp:nvSpPr>
        <dsp:cNvPr id="0" name=""/>
        <dsp:cNvSpPr/>
      </dsp:nvSpPr>
      <dsp:spPr>
        <a:xfrm>
          <a:off x="5276028" y="0"/>
          <a:ext cx="1256098" cy="1230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b" anchorCtr="0">
          <a:noAutofit/>
        </a:bodyPr>
        <a:lstStyle/>
        <a:p>
          <a:pPr lvl="0" algn="ctr" defTabSz="889000">
            <a:lnSpc>
              <a:spcPct val="90000"/>
            </a:lnSpc>
            <a:spcBef>
              <a:spcPct val="0"/>
            </a:spcBef>
            <a:spcAft>
              <a:spcPct val="35000"/>
            </a:spcAft>
          </a:pPr>
          <a:r>
            <a:rPr lang="en-US" sz="2000" kern="1200" dirty="0" smtClean="0">
              <a:solidFill>
                <a:schemeClr val="accent2">
                  <a:lumMod val="50000"/>
                </a:schemeClr>
              </a:solidFill>
              <a:latin typeface="Avenir Next" charset="0"/>
              <a:ea typeface="Avenir Next" charset="0"/>
              <a:cs typeface="Avenir Next" charset="0"/>
            </a:rPr>
            <a:t>2013</a:t>
          </a:r>
          <a:endParaRPr lang="en-US" sz="2000" kern="1200" dirty="0">
            <a:solidFill>
              <a:schemeClr val="accent2">
                <a:lumMod val="50000"/>
              </a:schemeClr>
            </a:solidFill>
            <a:latin typeface="Avenir Next" charset="0"/>
            <a:ea typeface="Avenir Next" charset="0"/>
            <a:cs typeface="Avenir Next" charset="0"/>
          </a:endParaRPr>
        </a:p>
      </dsp:txBody>
      <dsp:txXfrm>
        <a:off x="5276028" y="0"/>
        <a:ext cx="1256098" cy="1230920"/>
      </dsp:txXfrm>
    </dsp:sp>
    <dsp:sp modelId="{A59953F5-2EEE-C748-86D3-6A3E18A4D41F}">
      <dsp:nvSpPr>
        <dsp:cNvPr id="0" name=""/>
        <dsp:cNvSpPr/>
      </dsp:nvSpPr>
      <dsp:spPr>
        <a:xfrm>
          <a:off x="5750212" y="1384785"/>
          <a:ext cx="307730" cy="307730"/>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C7A0EE2-8591-E04E-B37C-FFB4760B9790}">
      <dsp:nvSpPr>
        <dsp:cNvPr id="0" name=""/>
        <dsp:cNvSpPr/>
      </dsp:nvSpPr>
      <dsp:spPr>
        <a:xfrm>
          <a:off x="6594931" y="1846381"/>
          <a:ext cx="1256098" cy="1230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t" anchorCtr="0">
          <a:noAutofit/>
        </a:bodyPr>
        <a:lstStyle/>
        <a:p>
          <a:pPr lvl="0" algn="ctr" defTabSz="889000">
            <a:lnSpc>
              <a:spcPct val="90000"/>
            </a:lnSpc>
            <a:spcBef>
              <a:spcPct val="0"/>
            </a:spcBef>
            <a:spcAft>
              <a:spcPct val="35000"/>
            </a:spcAft>
          </a:pPr>
          <a:r>
            <a:rPr lang="en-US" sz="2000" kern="1200" dirty="0" smtClean="0">
              <a:solidFill>
                <a:schemeClr val="accent2">
                  <a:lumMod val="50000"/>
                </a:schemeClr>
              </a:solidFill>
              <a:latin typeface="Avenir Next" charset="0"/>
              <a:ea typeface="Avenir Next" charset="0"/>
              <a:cs typeface="Avenir Next" charset="0"/>
            </a:rPr>
            <a:t>2014</a:t>
          </a:r>
          <a:endParaRPr lang="en-US" sz="2000" kern="1200" dirty="0">
            <a:solidFill>
              <a:schemeClr val="accent2">
                <a:lumMod val="50000"/>
              </a:schemeClr>
            </a:solidFill>
            <a:latin typeface="Avenir Next" charset="0"/>
            <a:ea typeface="Avenir Next" charset="0"/>
            <a:cs typeface="Avenir Next" charset="0"/>
          </a:endParaRPr>
        </a:p>
      </dsp:txBody>
      <dsp:txXfrm>
        <a:off x="6594931" y="1846381"/>
        <a:ext cx="1256098" cy="1230920"/>
      </dsp:txXfrm>
    </dsp:sp>
    <dsp:sp modelId="{3F43A102-84E4-8140-A38D-A041DE23F899}">
      <dsp:nvSpPr>
        <dsp:cNvPr id="0" name=""/>
        <dsp:cNvSpPr/>
      </dsp:nvSpPr>
      <dsp:spPr>
        <a:xfrm>
          <a:off x="7069115" y="1384785"/>
          <a:ext cx="307730" cy="307730"/>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BA4E482-8EE1-4347-AE38-09A2A92CD4AB}">
      <dsp:nvSpPr>
        <dsp:cNvPr id="0" name=""/>
        <dsp:cNvSpPr/>
      </dsp:nvSpPr>
      <dsp:spPr>
        <a:xfrm>
          <a:off x="7913834" y="0"/>
          <a:ext cx="1256098" cy="1230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b" anchorCtr="0">
          <a:noAutofit/>
        </a:bodyPr>
        <a:lstStyle/>
        <a:p>
          <a:pPr lvl="0" algn="ctr" defTabSz="889000">
            <a:lnSpc>
              <a:spcPct val="90000"/>
            </a:lnSpc>
            <a:spcBef>
              <a:spcPct val="0"/>
            </a:spcBef>
            <a:spcAft>
              <a:spcPct val="35000"/>
            </a:spcAft>
          </a:pPr>
          <a:r>
            <a:rPr lang="en-US" sz="2000" kern="1200" dirty="0" smtClean="0">
              <a:solidFill>
                <a:schemeClr val="accent2">
                  <a:lumMod val="50000"/>
                </a:schemeClr>
              </a:solidFill>
              <a:latin typeface="Avenir Next" charset="0"/>
              <a:ea typeface="Avenir Next" charset="0"/>
              <a:cs typeface="Avenir Next" charset="0"/>
            </a:rPr>
            <a:t>2015</a:t>
          </a:r>
          <a:endParaRPr lang="en-US" sz="2000" kern="1200" dirty="0">
            <a:solidFill>
              <a:schemeClr val="accent2">
                <a:lumMod val="50000"/>
              </a:schemeClr>
            </a:solidFill>
            <a:latin typeface="Avenir Next" charset="0"/>
            <a:ea typeface="Avenir Next" charset="0"/>
            <a:cs typeface="Avenir Next" charset="0"/>
          </a:endParaRPr>
        </a:p>
      </dsp:txBody>
      <dsp:txXfrm>
        <a:off x="7913834" y="0"/>
        <a:ext cx="1256098" cy="1230920"/>
      </dsp:txXfrm>
    </dsp:sp>
    <dsp:sp modelId="{7DC961F7-0D0D-CA40-9B53-C1B4B8C4E499}">
      <dsp:nvSpPr>
        <dsp:cNvPr id="0" name=""/>
        <dsp:cNvSpPr/>
      </dsp:nvSpPr>
      <dsp:spPr>
        <a:xfrm>
          <a:off x="8388018" y="1384785"/>
          <a:ext cx="307730" cy="307730"/>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6A25572-3FE5-E445-8764-D883C4B4371B}">
      <dsp:nvSpPr>
        <dsp:cNvPr id="0" name=""/>
        <dsp:cNvSpPr/>
      </dsp:nvSpPr>
      <dsp:spPr>
        <a:xfrm>
          <a:off x="9232737" y="1846381"/>
          <a:ext cx="1256098" cy="1230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t" anchorCtr="0">
          <a:noAutofit/>
        </a:bodyPr>
        <a:lstStyle/>
        <a:p>
          <a:pPr lvl="0" algn="ctr" defTabSz="889000">
            <a:lnSpc>
              <a:spcPct val="90000"/>
            </a:lnSpc>
            <a:spcBef>
              <a:spcPct val="0"/>
            </a:spcBef>
            <a:spcAft>
              <a:spcPct val="35000"/>
            </a:spcAft>
          </a:pPr>
          <a:r>
            <a:rPr lang="en-US" sz="2000" kern="1200" dirty="0" smtClean="0">
              <a:solidFill>
                <a:schemeClr val="accent2">
                  <a:lumMod val="50000"/>
                </a:schemeClr>
              </a:solidFill>
              <a:latin typeface="Avenir Next" charset="0"/>
              <a:ea typeface="Avenir Next" charset="0"/>
              <a:cs typeface="Avenir Next" charset="0"/>
            </a:rPr>
            <a:t>2016</a:t>
          </a:r>
          <a:endParaRPr lang="en-US" sz="2000" kern="1200" dirty="0">
            <a:solidFill>
              <a:schemeClr val="accent2">
                <a:lumMod val="50000"/>
              </a:schemeClr>
            </a:solidFill>
            <a:latin typeface="Avenir Next" charset="0"/>
            <a:ea typeface="Avenir Next" charset="0"/>
            <a:cs typeface="Avenir Next" charset="0"/>
          </a:endParaRPr>
        </a:p>
      </dsp:txBody>
      <dsp:txXfrm>
        <a:off x="9232737" y="1846381"/>
        <a:ext cx="1256098" cy="1230920"/>
      </dsp:txXfrm>
    </dsp:sp>
    <dsp:sp modelId="{68E0B358-BF4E-E546-B761-46F0C1DA425E}">
      <dsp:nvSpPr>
        <dsp:cNvPr id="0" name=""/>
        <dsp:cNvSpPr/>
      </dsp:nvSpPr>
      <dsp:spPr>
        <a:xfrm>
          <a:off x="9706921" y="1384785"/>
          <a:ext cx="307730" cy="307730"/>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CC6010-F1DC-6F43-AB7E-6D137A485C8A}" type="datetimeFigureOut">
              <a:rPr lang="en-US" smtClean="0"/>
              <a:t>8/24/16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445E85-CA9D-A644-BA2A-F50C71337363}" type="slidenum">
              <a:rPr lang="en-US" smtClean="0"/>
              <a:t>‹#›</a:t>
            </a:fld>
            <a:endParaRPr lang="en-US"/>
          </a:p>
        </p:txBody>
      </p:sp>
    </p:spTree>
    <p:extLst>
      <p:ext uri="{BB962C8B-B14F-4D97-AF65-F5344CB8AC3E}">
        <p14:creationId xmlns:p14="http://schemas.microsoft.com/office/powerpoint/2010/main" val="9627647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short introduction aims to sketch a</a:t>
            </a:r>
            <a:r>
              <a:rPr lang="en-US" baseline="0" dirty="0" smtClean="0"/>
              <a:t> year long-process which eventually led to a collaboration of a group of researchers to explore different methods to detect topics, and eventually managed to work on almost the same dataset.</a:t>
            </a:r>
          </a:p>
          <a:p>
            <a:r>
              <a:rPr lang="en-US" baseline="0" dirty="0" smtClean="0"/>
              <a:t>Part of the papers of the special issue in the making have been presented at ISSI already; the issue itself is under final external review currently; and we decided not to present the results again. We choose the form of a panel to share with you the experiences we encountered in the journey, and to discuss some topics we think are of broader interest for the community. </a:t>
            </a:r>
            <a:r>
              <a:rPr lang="en-US" baseline="0" dirty="0" err="1" smtClean="0"/>
              <a:t>Jochen</a:t>
            </a:r>
            <a:r>
              <a:rPr lang="en-US" baseline="0" dirty="0" smtClean="0"/>
              <a:t> will say something of the theoretical challenge, and Theresa agreed to give an overview about contributions and comparison.</a:t>
            </a:r>
          </a:p>
          <a:p>
            <a:r>
              <a:rPr lang="en-US" baseline="0" dirty="0" smtClean="0"/>
              <a:t>The one-page sheet distributed lists all contributions/paper to the issue.</a:t>
            </a:r>
          </a:p>
          <a:p>
            <a:endParaRPr lang="en-US" baseline="0" dirty="0" smtClean="0"/>
          </a:p>
          <a:p>
            <a:r>
              <a:rPr lang="en-US" baseline="0" dirty="0" smtClean="0"/>
              <a:t>My task as moderator is to unravel before you the steps which have led to this collaboration, and to also give credit to those who were part of the process but for various reasons did not contribute a paper to the issue.</a:t>
            </a:r>
          </a:p>
          <a:p>
            <a:endParaRPr lang="en-US" baseline="0" dirty="0" smtClean="0"/>
          </a:p>
          <a:p>
            <a:r>
              <a:rPr lang="en-US" baseline="0" dirty="0" smtClean="0"/>
              <a:t>2009 a German funded project started called </a:t>
            </a:r>
            <a:r>
              <a:rPr lang="is-IS" baseline="0" dirty="0" smtClean="0"/>
              <a:t>… and Jochen had the rather original idea to address the uncertainties in this project by making regular meetings with an Advisory Board to a selling feature of the proposal.</a:t>
            </a:r>
          </a:p>
          <a:p>
            <a:r>
              <a:rPr lang="is-IS" baseline="0" dirty="0" smtClean="0"/>
              <a:t>The main reseach question of this project was: “</a:t>
            </a:r>
            <a:r>
              <a:rPr lang="en-US" dirty="0" smtClean="0"/>
              <a:t>to develop methods for measuring the diversity of research fields and research </a:t>
            </a:r>
            <a:r>
              <a:rPr lang="en-US" dirty="0" err="1" smtClean="0"/>
              <a:t>organisations</a:t>
            </a:r>
            <a:r>
              <a:rPr lang="en-US" dirty="0" smtClean="0"/>
              <a:t>. “ Diversity cannot be measured without</a:t>
            </a:r>
            <a:r>
              <a:rPr lang="en-US" baseline="0" dirty="0" smtClean="0"/>
              <a:t> determine the units or elements, and so how to delineate topics became the red thread. This project was not a usual </a:t>
            </a:r>
            <a:r>
              <a:rPr lang="en-US" baseline="0" dirty="0" err="1" smtClean="0"/>
              <a:t>bibliometrics</a:t>
            </a:r>
            <a:r>
              <a:rPr lang="en-US" baseline="0" dirty="0" smtClean="0"/>
              <a:t> project, it never wanted just to find topics, but to understand what topics we find, how, why, and how we </a:t>
            </a:r>
            <a:r>
              <a:rPr lang="en-US" baseline="0" dirty="0" err="1" smtClean="0"/>
              <a:t>recognise</a:t>
            </a:r>
            <a:r>
              <a:rPr lang="en-US" baseline="0" dirty="0" smtClean="0"/>
              <a:t> a topic if we see it.</a:t>
            </a:r>
          </a:p>
          <a:p>
            <a:r>
              <a:rPr lang="en-US" baseline="0" dirty="0" err="1" smtClean="0"/>
              <a:t>Jochen</a:t>
            </a:r>
            <a:r>
              <a:rPr lang="en-US" baseline="0" dirty="0" smtClean="0"/>
              <a:t> will talk more about this.</a:t>
            </a:r>
          </a:p>
          <a:p>
            <a:r>
              <a:rPr lang="en-US" baseline="0" dirty="0" smtClean="0"/>
              <a:t>The workshops were small, just project workers and members of the board. </a:t>
            </a:r>
          </a:p>
          <a:p>
            <a:r>
              <a:rPr lang="en-US" baseline="0" dirty="0" smtClean="0"/>
              <a:t>Presentation were given, but more importantly, people started talking about nitty-gritty of their experiences with eternal questions of  community detection, cluster algorithms, which trace to be used (words via citations, which citations). </a:t>
            </a:r>
          </a:p>
          <a:p>
            <a:r>
              <a:rPr lang="en-US" baseline="0" dirty="0" smtClean="0"/>
              <a:t>The Berlin group had chose a peculiar dataset: Astrophysics, a set of journals, a couple of years, a quite confined area.</a:t>
            </a:r>
          </a:p>
          <a:p>
            <a:r>
              <a:rPr lang="en-US" baseline="0" dirty="0" smtClean="0"/>
              <a:t>The discussion widened and selectively some other experts joined in,</a:t>
            </a:r>
          </a:p>
          <a:p>
            <a:r>
              <a:rPr lang="en-US" baseline="0" dirty="0" smtClean="0"/>
              <a:t>Almost at the end of the project the idea emerged:  </a:t>
            </a:r>
          </a:p>
          <a:p>
            <a:r>
              <a:rPr lang="en-US" baseline="0" dirty="0" smtClean="0"/>
              <a:t>could we not practically apply different methods to the same dataset; </a:t>
            </a:r>
          </a:p>
          <a:p>
            <a:r>
              <a:rPr lang="en-US" baseline="0" dirty="0" smtClean="0"/>
              <a:t>how can we share the data without violating licenses? </a:t>
            </a:r>
          </a:p>
          <a:p>
            <a:r>
              <a:rPr lang="en-US" baseline="0" dirty="0" smtClean="0"/>
              <a:t>Could we present our results at the next ISSI conference 2015?</a:t>
            </a:r>
          </a:p>
          <a:p>
            <a:endParaRPr lang="en-US" baseline="0" dirty="0" smtClean="0"/>
          </a:p>
          <a:p>
            <a:r>
              <a:rPr lang="en-US" baseline="0" dirty="0" smtClean="0"/>
              <a:t>When results were coming in, and we prepared the session, in April 2015 in Amsterdam at a author workshop, we </a:t>
            </a:r>
            <a:r>
              <a:rPr lang="en-US" baseline="0" dirty="0" err="1" smtClean="0"/>
              <a:t>realised</a:t>
            </a:r>
            <a:r>
              <a:rPr lang="en-US" baseline="0" dirty="0" smtClean="0"/>
              <a:t>, that it is not that simple to actually compare the results. A simple set based measure might not be enough.</a:t>
            </a:r>
          </a:p>
          <a:p>
            <a:r>
              <a:rPr lang="en-US" baseline="0" dirty="0" smtClean="0"/>
              <a:t>How could we validate the results with a ground truth? Panel 2 will push the discuss about the value of </a:t>
            </a:r>
            <a:r>
              <a:rPr lang="en-US" baseline="0" dirty="0" err="1" smtClean="0"/>
              <a:t>bibliometrics</a:t>
            </a:r>
            <a:r>
              <a:rPr lang="en-US" baseline="0" dirty="0" smtClean="0"/>
              <a:t> maps</a:t>
            </a:r>
          </a:p>
          <a:p>
            <a:r>
              <a:rPr lang="en-US" baseline="0" dirty="0" smtClean="0"/>
              <a:t>How communicate the results? Each team used some </a:t>
            </a:r>
            <a:r>
              <a:rPr lang="en-US" baseline="0" dirty="0" err="1" smtClean="0"/>
              <a:t>visualisations</a:t>
            </a:r>
            <a:r>
              <a:rPr lang="en-US" baseline="0" dirty="0" smtClean="0"/>
              <a:t>, could we use </a:t>
            </a:r>
            <a:r>
              <a:rPr lang="en-US" baseline="0" dirty="0" err="1" smtClean="0"/>
              <a:t>visualisations</a:t>
            </a:r>
            <a:r>
              <a:rPr lang="en-US" baseline="0" dirty="0" smtClean="0"/>
              <a:t> to compare also?</a:t>
            </a:r>
          </a:p>
          <a:p>
            <a:r>
              <a:rPr lang="en-US" baseline="0" dirty="0" smtClean="0"/>
              <a:t>How even talk about our methods, what is part of the method, what part of the data (model) used, where do the different “approaches” actually differ? </a:t>
            </a:r>
          </a:p>
          <a:p>
            <a:r>
              <a:rPr lang="en-US" baseline="0" dirty="0" smtClean="0"/>
              <a:t>Idea of a commonly authored comparison paper took shape</a:t>
            </a:r>
          </a:p>
          <a:p>
            <a:r>
              <a:rPr lang="en-US" baseline="0" dirty="0" smtClean="0"/>
              <a:t>After ISSI, in an almost closing workshop – closing in the sense of working from the proceedings papers to full paper in an issue; we got further entangled in discussions of presentation and comparison of results.</a:t>
            </a:r>
          </a:p>
          <a:p>
            <a:r>
              <a:rPr lang="en-US" baseline="0" dirty="0" smtClean="0"/>
              <a:t>In a series of skypes end 2015/beginning 2016 an almost frenetic second wave of exploring and eventually selectively writing about some methods for comparison started.</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In parallel, we explored with TR and other partners, possibilities to open this collaboration to all researchers. </a:t>
            </a:r>
            <a:r>
              <a:rPr lang="en-US" baseline="0" dirty="0" smtClean="0"/>
              <a:t>We will discuss some of our experiences there in panel three tomorrow.</a:t>
            </a:r>
          </a:p>
          <a:p>
            <a:r>
              <a:rPr lang="en-US" baseline="0" dirty="0" smtClean="0"/>
              <a:t>From the very beginning, we wanted to engage the whole </a:t>
            </a:r>
            <a:r>
              <a:rPr lang="en-US" baseline="0" dirty="0" err="1" smtClean="0"/>
              <a:t>bibliometric</a:t>
            </a:r>
            <a:r>
              <a:rPr lang="en-US" baseline="0" dirty="0" smtClean="0"/>
              <a:t> community into this, not seeking for exclusiveness ourselves, and too much aware that the composition of the collaboration right now is also a result of the process itself.</a:t>
            </a:r>
          </a:p>
          <a:p>
            <a:endParaRPr lang="en-US" dirty="0" smtClean="0"/>
          </a:p>
          <a:p>
            <a:r>
              <a:rPr lang="en-US" dirty="0" smtClean="0"/>
              <a:t>This</a:t>
            </a:r>
            <a:r>
              <a:rPr lang="en-US" baseline="0" dirty="0" smtClean="0"/>
              <a:t> give you a big of background and also explains some of the group dynamics you probably already observed.</a:t>
            </a:r>
            <a:endParaRPr lang="en-US" dirty="0"/>
          </a:p>
        </p:txBody>
      </p:sp>
      <p:sp>
        <p:nvSpPr>
          <p:cNvPr id="4" name="Slide Number Placeholder 3"/>
          <p:cNvSpPr>
            <a:spLocks noGrp="1"/>
          </p:cNvSpPr>
          <p:nvPr>
            <p:ph type="sldNum" sz="quarter" idx="10"/>
          </p:nvPr>
        </p:nvSpPr>
        <p:spPr/>
        <p:txBody>
          <a:bodyPr/>
          <a:lstStyle/>
          <a:p>
            <a:fld id="{17445E85-CA9D-A644-BA2A-F50C71337363}" type="slidenum">
              <a:rPr lang="en-US" smtClean="0"/>
              <a:t>2</a:t>
            </a:fld>
            <a:endParaRPr lang="en-US"/>
          </a:p>
        </p:txBody>
      </p:sp>
    </p:spTree>
    <p:extLst>
      <p:ext uri="{BB962C8B-B14F-4D97-AF65-F5344CB8AC3E}">
        <p14:creationId xmlns:p14="http://schemas.microsoft.com/office/powerpoint/2010/main" val="19121630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FB3ADBA-7090-9043-AFC2-93811D954C55}" type="datetimeFigureOut">
              <a:rPr lang="en-US" smtClean="0"/>
              <a:t>8/24/16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E5436E-A771-B141-A5A5-8B70EA71E3BD}" type="slidenum">
              <a:rPr lang="en-US" smtClean="0"/>
              <a:t>‹#›</a:t>
            </a:fld>
            <a:endParaRPr lang="en-US"/>
          </a:p>
        </p:txBody>
      </p:sp>
    </p:spTree>
    <p:extLst>
      <p:ext uri="{BB962C8B-B14F-4D97-AF65-F5344CB8AC3E}">
        <p14:creationId xmlns:p14="http://schemas.microsoft.com/office/powerpoint/2010/main" val="846930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B3ADBA-7090-9043-AFC2-93811D954C55}" type="datetimeFigureOut">
              <a:rPr lang="en-US" smtClean="0"/>
              <a:t>8/24/16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E5436E-A771-B141-A5A5-8B70EA71E3BD}" type="slidenum">
              <a:rPr lang="en-US" smtClean="0"/>
              <a:t>‹#›</a:t>
            </a:fld>
            <a:endParaRPr lang="en-US"/>
          </a:p>
        </p:txBody>
      </p:sp>
    </p:spTree>
    <p:extLst>
      <p:ext uri="{BB962C8B-B14F-4D97-AF65-F5344CB8AC3E}">
        <p14:creationId xmlns:p14="http://schemas.microsoft.com/office/powerpoint/2010/main" val="760313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B3ADBA-7090-9043-AFC2-93811D954C55}" type="datetimeFigureOut">
              <a:rPr lang="en-US" smtClean="0"/>
              <a:t>8/24/16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E5436E-A771-B141-A5A5-8B70EA71E3BD}" type="slidenum">
              <a:rPr lang="en-US" smtClean="0"/>
              <a:t>‹#›</a:t>
            </a:fld>
            <a:endParaRPr lang="en-US"/>
          </a:p>
        </p:txBody>
      </p:sp>
    </p:spTree>
    <p:extLst>
      <p:ext uri="{BB962C8B-B14F-4D97-AF65-F5344CB8AC3E}">
        <p14:creationId xmlns:p14="http://schemas.microsoft.com/office/powerpoint/2010/main" val="1477171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B3ADBA-7090-9043-AFC2-93811D954C55}" type="datetimeFigureOut">
              <a:rPr lang="en-US" smtClean="0"/>
              <a:t>8/24/16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E5436E-A771-B141-A5A5-8B70EA71E3BD}" type="slidenum">
              <a:rPr lang="en-US" smtClean="0"/>
              <a:t>‹#›</a:t>
            </a:fld>
            <a:endParaRPr lang="en-US"/>
          </a:p>
        </p:txBody>
      </p:sp>
    </p:spTree>
    <p:extLst>
      <p:ext uri="{BB962C8B-B14F-4D97-AF65-F5344CB8AC3E}">
        <p14:creationId xmlns:p14="http://schemas.microsoft.com/office/powerpoint/2010/main" val="14339258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B3ADBA-7090-9043-AFC2-93811D954C55}" type="datetimeFigureOut">
              <a:rPr lang="en-US" smtClean="0"/>
              <a:t>8/24/16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E5436E-A771-B141-A5A5-8B70EA71E3BD}" type="slidenum">
              <a:rPr lang="en-US" smtClean="0"/>
              <a:t>‹#›</a:t>
            </a:fld>
            <a:endParaRPr lang="en-US"/>
          </a:p>
        </p:txBody>
      </p:sp>
    </p:spTree>
    <p:extLst>
      <p:ext uri="{BB962C8B-B14F-4D97-AF65-F5344CB8AC3E}">
        <p14:creationId xmlns:p14="http://schemas.microsoft.com/office/powerpoint/2010/main" val="939819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FB3ADBA-7090-9043-AFC2-93811D954C55}" type="datetimeFigureOut">
              <a:rPr lang="en-US" smtClean="0"/>
              <a:t>8/24/16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E5436E-A771-B141-A5A5-8B70EA71E3BD}" type="slidenum">
              <a:rPr lang="en-US" smtClean="0"/>
              <a:t>‹#›</a:t>
            </a:fld>
            <a:endParaRPr lang="en-US"/>
          </a:p>
        </p:txBody>
      </p:sp>
    </p:spTree>
    <p:extLst>
      <p:ext uri="{BB962C8B-B14F-4D97-AF65-F5344CB8AC3E}">
        <p14:creationId xmlns:p14="http://schemas.microsoft.com/office/powerpoint/2010/main" val="20011005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FB3ADBA-7090-9043-AFC2-93811D954C55}" type="datetimeFigureOut">
              <a:rPr lang="en-US" smtClean="0"/>
              <a:t>8/24/16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E5436E-A771-B141-A5A5-8B70EA71E3BD}" type="slidenum">
              <a:rPr lang="en-US" smtClean="0"/>
              <a:t>‹#›</a:t>
            </a:fld>
            <a:endParaRPr lang="en-US"/>
          </a:p>
        </p:txBody>
      </p:sp>
    </p:spTree>
    <p:extLst>
      <p:ext uri="{BB962C8B-B14F-4D97-AF65-F5344CB8AC3E}">
        <p14:creationId xmlns:p14="http://schemas.microsoft.com/office/powerpoint/2010/main" val="1998898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B3ADBA-7090-9043-AFC2-93811D954C55}" type="datetimeFigureOut">
              <a:rPr lang="en-US" smtClean="0"/>
              <a:t>8/24/16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E5436E-A771-B141-A5A5-8B70EA71E3BD}" type="slidenum">
              <a:rPr lang="en-US" smtClean="0"/>
              <a:t>‹#›</a:t>
            </a:fld>
            <a:endParaRPr lang="en-US"/>
          </a:p>
        </p:txBody>
      </p:sp>
    </p:spTree>
    <p:extLst>
      <p:ext uri="{BB962C8B-B14F-4D97-AF65-F5344CB8AC3E}">
        <p14:creationId xmlns:p14="http://schemas.microsoft.com/office/powerpoint/2010/main" val="15482333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B3ADBA-7090-9043-AFC2-93811D954C55}" type="datetimeFigureOut">
              <a:rPr lang="en-US" smtClean="0"/>
              <a:t>8/24/16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E5436E-A771-B141-A5A5-8B70EA71E3BD}" type="slidenum">
              <a:rPr lang="en-US" smtClean="0"/>
              <a:t>‹#›</a:t>
            </a:fld>
            <a:endParaRPr lang="en-US"/>
          </a:p>
        </p:txBody>
      </p:sp>
    </p:spTree>
    <p:extLst>
      <p:ext uri="{BB962C8B-B14F-4D97-AF65-F5344CB8AC3E}">
        <p14:creationId xmlns:p14="http://schemas.microsoft.com/office/powerpoint/2010/main" val="610515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B3ADBA-7090-9043-AFC2-93811D954C55}" type="datetimeFigureOut">
              <a:rPr lang="en-US" smtClean="0"/>
              <a:t>8/24/16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E5436E-A771-B141-A5A5-8B70EA71E3BD}" type="slidenum">
              <a:rPr lang="en-US" smtClean="0"/>
              <a:t>‹#›</a:t>
            </a:fld>
            <a:endParaRPr lang="en-US"/>
          </a:p>
        </p:txBody>
      </p:sp>
    </p:spTree>
    <p:extLst>
      <p:ext uri="{BB962C8B-B14F-4D97-AF65-F5344CB8AC3E}">
        <p14:creationId xmlns:p14="http://schemas.microsoft.com/office/powerpoint/2010/main" val="1585990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B3ADBA-7090-9043-AFC2-93811D954C55}" type="datetimeFigureOut">
              <a:rPr lang="en-US" smtClean="0"/>
              <a:t>8/24/16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E5436E-A771-B141-A5A5-8B70EA71E3BD}" type="slidenum">
              <a:rPr lang="en-US" smtClean="0"/>
              <a:t>‹#›</a:t>
            </a:fld>
            <a:endParaRPr lang="en-US"/>
          </a:p>
        </p:txBody>
      </p:sp>
    </p:spTree>
    <p:extLst>
      <p:ext uri="{BB962C8B-B14F-4D97-AF65-F5344CB8AC3E}">
        <p14:creationId xmlns:p14="http://schemas.microsoft.com/office/powerpoint/2010/main" val="137434404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B3ADBA-7090-9043-AFC2-93811D954C55}" type="datetimeFigureOut">
              <a:rPr lang="en-US" smtClean="0"/>
              <a:t>8/24/16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E5436E-A771-B141-A5A5-8B70EA71E3BD}" type="slidenum">
              <a:rPr lang="en-US" smtClean="0"/>
              <a:t>‹#›</a:t>
            </a:fld>
            <a:endParaRPr lang="en-US"/>
          </a:p>
        </p:txBody>
      </p:sp>
    </p:spTree>
    <p:extLst>
      <p:ext uri="{BB962C8B-B14F-4D97-AF65-F5344CB8AC3E}">
        <p14:creationId xmlns:p14="http://schemas.microsoft.com/office/powerpoint/2010/main" val="18042893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Same data – different results</a:t>
            </a:r>
            <a:endParaRPr lang="en-US" dirty="0"/>
          </a:p>
        </p:txBody>
      </p:sp>
      <p:sp>
        <p:nvSpPr>
          <p:cNvPr id="3" name="Subtitle 2"/>
          <p:cNvSpPr>
            <a:spLocks noGrp="1"/>
          </p:cNvSpPr>
          <p:nvPr>
            <p:ph type="subTitle" idx="1"/>
          </p:nvPr>
        </p:nvSpPr>
        <p:spPr/>
        <p:txBody>
          <a:bodyPr/>
          <a:lstStyle/>
          <a:p>
            <a:r>
              <a:rPr lang="en-US" dirty="0" err="1" smtClean="0"/>
              <a:t>Ttimeline</a:t>
            </a:r>
            <a:r>
              <a:rPr lang="en-US" dirty="0" smtClean="0"/>
              <a:t> of a collaboration</a:t>
            </a:r>
            <a:endParaRPr lang="en-US" dirty="0"/>
          </a:p>
        </p:txBody>
      </p:sp>
    </p:spTree>
    <p:extLst>
      <p:ext uri="{BB962C8B-B14F-4D97-AF65-F5344CB8AC3E}">
        <p14:creationId xmlns:p14="http://schemas.microsoft.com/office/powerpoint/2010/main" val="1681692777"/>
      </p:ext>
    </p:extLst>
  </p:cSld>
  <p:clrMapOvr>
    <a:masterClrMapping/>
  </p:clrMapOvr>
  <mc:AlternateContent xmlns:mc="http://schemas.openxmlformats.org/markup-compatibility/2006">
    <mc:Choice xmlns:p14="http://schemas.microsoft.com/office/powerpoint/2010/main" Requires="p14">
      <p:transition spd="slow" p14:dur="2000" advTm="11991"/>
    </mc:Choice>
    <mc:Fallback>
      <p:transition spd="slow" advTm="11991"/>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039723618"/>
              </p:ext>
            </p:extLst>
          </p:nvPr>
        </p:nvGraphicFramePr>
        <p:xfrm>
          <a:off x="294469" y="3099661"/>
          <a:ext cx="11654724" cy="30773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Left-Right Arrow 4"/>
          <p:cNvSpPr/>
          <p:nvPr/>
        </p:nvSpPr>
        <p:spPr>
          <a:xfrm>
            <a:off x="650929" y="5459276"/>
            <a:ext cx="5563891" cy="523069"/>
          </a:xfrm>
          <a:prstGeom prst="leftRightArrow">
            <a:avLst/>
          </a:prstGeom>
          <a:solidFill>
            <a:schemeClr val="accent6"/>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accent2">
                    <a:lumMod val="50000"/>
                  </a:schemeClr>
                </a:solidFill>
              </a:rPr>
              <a:t>Measuring the diversity of research BMBF HUB </a:t>
            </a:r>
            <a:r>
              <a:rPr lang="en-US" b="1" dirty="0" err="1" smtClean="0">
                <a:solidFill>
                  <a:schemeClr val="accent2">
                    <a:lumMod val="50000"/>
                  </a:schemeClr>
                </a:solidFill>
              </a:rPr>
              <a:t>Gl</a:t>
            </a:r>
            <a:r>
              <a:rPr lang="en-US" b="1" dirty="0" err="1" smtClean="0">
                <a:solidFill>
                  <a:schemeClr val="accent2">
                    <a:lumMod val="50000"/>
                  </a:schemeClr>
                </a:solidFill>
              </a:rPr>
              <a:t>äser</a:t>
            </a:r>
            <a:endParaRPr lang="en-US" b="1" dirty="0">
              <a:solidFill>
                <a:schemeClr val="accent2">
                  <a:lumMod val="50000"/>
                </a:schemeClr>
              </a:solidFill>
            </a:endParaRPr>
          </a:p>
        </p:txBody>
      </p:sp>
      <p:sp>
        <p:nvSpPr>
          <p:cNvPr id="6" name="Left-Right Arrow 5"/>
          <p:cNvSpPr/>
          <p:nvPr/>
        </p:nvSpPr>
        <p:spPr>
          <a:xfrm>
            <a:off x="6726264" y="5734373"/>
            <a:ext cx="4871634" cy="430076"/>
          </a:xfrm>
          <a:prstGeom prst="leftRightArrow">
            <a:avLst/>
          </a:prstGeom>
          <a:solidFill>
            <a:schemeClr val="accent6">
              <a:lumMod val="40000"/>
              <a:lumOff val="6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2">
                    <a:lumMod val="50000"/>
                  </a:schemeClr>
                </a:solidFill>
              </a:rPr>
              <a:t>COST Action TD1210 </a:t>
            </a:r>
            <a:r>
              <a:rPr lang="en-US" dirty="0" err="1" smtClean="0">
                <a:solidFill>
                  <a:schemeClr val="accent2">
                    <a:lumMod val="50000"/>
                  </a:schemeClr>
                </a:solidFill>
              </a:rPr>
              <a:t>KnoweScape</a:t>
            </a:r>
            <a:endParaRPr lang="en-US" dirty="0">
              <a:solidFill>
                <a:schemeClr val="accent2">
                  <a:lumMod val="50000"/>
                </a:schemeClr>
              </a:solidFill>
            </a:endParaRPr>
          </a:p>
        </p:txBody>
      </p:sp>
      <p:sp>
        <p:nvSpPr>
          <p:cNvPr id="8" name="TextBox 7"/>
          <p:cNvSpPr txBox="1"/>
          <p:nvPr/>
        </p:nvSpPr>
        <p:spPr>
          <a:xfrm>
            <a:off x="46495" y="2692661"/>
            <a:ext cx="4246533" cy="830997"/>
          </a:xfrm>
          <a:prstGeom prst="rect">
            <a:avLst/>
          </a:prstGeom>
          <a:noFill/>
        </p:spPr>
        <p:txBody>
          <a:bodyPr wrap="square" rtlCol="0">
            <a:spAutoFit/>
          </a:bodyPr>
          <a:lstStyle/>
          <a:p>
            <a:r>
              <a:rPr lang="en-US" sz="1600" dirty="0" smtClean="0">
                <a:latin typeface="Avenir Next" charset="0"/>
                <a:ea typeface="Avenir Next" charset="0"/>
                <a:cs typeface="Avenir Next" charset="0"/>
              </a:rPr>
              <a:t>Project meeting + Advisory Board</a:t>
            </a:r>
          </a:p>
          <a:p>
            <a:r>
              <a:rPr lang="en-US" sz="1600" dirty="0" smtClean="0">
                <a:latin typeface="Avenir Next" charset="0"/>
                <a:ea typeface="Avenir Next" charset="0"/>
                <a:cs typeface="Avenir Next" charset="0"/>
              </a:rPr>
              <a:t>(</a:t>
            </a:r>
            <a:r>
              <a:rPr lang="en-US" sz="1600" dirty="0" err="1" smtClean="0">
                <a:latin typeface="Avenir Next" charset="0"/>
                <a:ea typeface="Avenir Next" charset="0"/>
                <a:cs typeface="Avenir Next" charset="0"/>
              </a:rPr>
              <a:t>Gl</a:t>
            </a:r>
            <a:r>
              <a:rPr lang="en-US" sz="1600" dirty="0" err="1" smtClean="0">
                <a:latin typeface="Avenir Next" charset="0"/>
                <a:ea typeface="Avenir Next" charset="0"/>
                <a:cs typeface="Avenir Next" charset="0"/>
              </a:rPr>
              <a:t>äser</a:t>
            </a:r>
            <a:r>
              <a:rPr lang="en-US" sz="1600" dirty="0" smtClean="0">
                <a:latin typeface="Avenir Next" charset="0"/>
                <a:ea typeface="Avenir Next" charset="0"/>
                <a:cs typeface="Avenir Next" charset="0"/>
              </a:rPr>
              <a:t>, </a:t>
            </a:r>
            <a:r>
              <a:rPr lang="en-US" sz="1600" dirty="0" err="1" smtClean="0">
                <a:latin typeface="Avenir Next" charset="0"/>
                <a:ea typeface="Avenir Next" charset="0"/>
                <a:cs typeface="Avenir Next" charset="0"/>
              </a:rPr>
              <a:t>Havemann</a:t>
            </a:r>
            <a:r>
              <a:rPr lang="en-US" sz="1600" dirty="0" smtClean="0">
                <a:latin typeface="Avenir Next" charset="0"/>
                <a:ea typeface="Avenir Next" charset="0"/>
                <a:cs typeface="Avenir Next" charset="0"/>
              </a:rPr>
              <a:t>, Heinz, Struck, </a:t>
            </a:r>
            <a:r>
              <a:rPr lang="en-US" sz="1600" smtClean="0">
                <a:latin typeface="Avenir Next" charset="0"/>
                <a:ea typeface="Avenir Next" charset="0"/>
                <a:cs typeface="Avenir Next" charset="0"/>
              </a:rPr>
              <a:t>Baertl</a:t>
            </a:r>
            <a:r>
              <a:rPr lang="is-IS" sz="1600" smtClean="0">
                <a:latin typeface="Avenir Next" charset="0"/>
                <a:ea typeface="Avenir Next" charset="0"/>
                <a:cs typeface="Avenir Next" charset="0"/>
              </a:rPr>
              <a:t>)</a:t>
            </a:r>
            <a:endParaRPr lang="en-US" sz="1600" dirty="0" smtClean="0">
              <a:latin typeface="Avenir Next" charset="0"/>
              <a:ea typeface="Avenir Next" charset="0"/>
              <a:cs typeface="Avenir Next" charset="0"/>
            </a:endParaRPr>
          </a:p>
          <a:p>
            <a:r>
              <a:rPr lang="en-US" sz="1600" dirty="0" smtClean="0">
                <a:latin typeface="Avenir Next" charset="0"/>
                <a:ea typeface="Avenir Next" charset="0"/>
                <a:cs typeface="Avenir Next" charset="0"/>
              </a:rPr>
              <a:t>(</a:t>
            </a:r>
            <a:r>
              <a:rPr lang="en-US" sz="1600" dirty="0" err="1" smtClean="0">
                <a:latin typeface="Avenir Next" charset="0"/>
                <a:ea typeface="Avenir Next" charset="0"/>
                <a:cs typeface="Avenir Next" charset="0"/>
              </a:rPr>
              <a:t>Rafols</a:t>
            </a:r>
            <a:r>
              <a:rPr lang="en-US" sz="1600" dirty="0" smtClean="0">
                <a:latin typeface="Avenir Next" charset="0"/>
                <a:ea typeface="Avenir Next" charset="0"/>
                <a:cs typeface="Avenir Next" charset="0"/>
              </a:rPr>
              <a:t>, </a:t>
            </a:r>
            <a:r>
              <a:rPr lang="en-US" sz="1600" dirty="0" err="1" smtClean="0">
                <a:latin typeface="Avenir Next" charset="0"/>
                <a:ea typeface="Avenir Next" charset="0"/>
                <a:cs typeface="Avenir Next" charset="0"/>
              </a:rPr>
              <a:t>Boyak</a:t>
            </a:r>
            <a:r>
              <a:rPr lang="en-US" sz="1600" dirty="0" smtClean="0">
                <a:latin typeface="Avenir Next" charset="0"/>
                <a:ea typeface="Avenir Next" charset="0"/>
                <a:cs typeface="Avenir Next" charset="0"/>
              </a:rPr>
              <a:t>, </a:t>
            </a:r>
            <a:r>
              <a:rPr lang="en-US" sz="1600" dirty="0" err="1" smtClean="0">
                <a:latin typeface="Avenir Next" charset="0"/>
                <a:ea typeface="Avenir Next" charset="0"/>
                <a:cs typeface="Avenir Next" charset="0"/>
              </a:rPr>
              <a:t>Gl</a:t>
            </a:r>
            <a:r>
              <a:rPr lang="en-US" sz="1600" dirty="0" err="1" smtClean="0">
                <a:latin typeface="Avenir Next" charset="0"/>
                <a:ea typeface="Avenir Next" charset="0"/>
                <a:cs typeface="Avenir Next" charset="0"/>
              </a:rPr>
              <a:t>änzel</a:t>
            </a:r>
            <a:r>
              <a:rPr lang="en-US" sz="1600" dirty="0" smtClean="0">
                <a:latin typeface="Avenir Next" charset="0"/>
                <a:ea typeface="Avenir Next" charset="0"/>
                <a:cs typeface="Avenir Next" charset="0"/>
              </a:rPr>
              <a:t>, </a:t>
            </a:r>
            <a:r>
              <a:rPr lang="en-US" sz="1600" dirty="0" err="1" smtClean="0">
                <a:latin typeface="Avenir Next" charset="0"/>
                <a:ea typeface="Avenir Next" charset="0"/>
                <a:cs typeface="Avenir Next" charset="0"/>
              </a:rPr>
              <a:t>Zitt</a:t>
            </a:r>
            <a:r>
              <a:rPr lang="en-US" sz="1600" dirty="0" smtClean="0">
                <a:latin typeface="Avenir Next" charset="0"/>
                <a:ea typeface="Avenir Next" charset="0"/>
                <a:cs typeface="Avenir Next" charset="0"/>
              </a:rPr>
              <a:t>, Scharnhorst}</a:t>
            </a:r>
            <a:endParaRPr lang="en-US" sz="1600" dirty="0">
              <a:latin typeface="Avenir Next" charset="0"/>
              <a:ea typeface="Avenir Next" charset="0"/>
              <a:cs typeface="Avenir Next" charset="0"/>
            </a:endParaRPr>
          </a:p>
        </p:txBody>
      </p:sp>
      <p:cxnSp>
        <p:nvCxnSpPr>
          <p:cNvPr id="14" name="Elbow Connector 13"/>
          <p:cNvCxnSpPr/>
          <p:nvPr/>
        </p:nvCxnSpPr>
        <p:spPr>
          <a:xfrm rot="5400000">
            <a:off x="1055698" y="3493011"/>
            <a:ext cx="1243946" cy="457246"/>
          </a:xfrm>
          <a:prstGeom prst="bentConnector3">
            <a:avLst>
              <a:gd name="adj1" fmla="val 54984"/>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1895966" y="3797084"/>
            <a:ext cx="168414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a:off x="2948503" y="3797084"/>
            <a:ext cx="1" cy="6680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3580108" y="3797084"/>
            <a:ext cx="12863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a:off x="5563892" y="3764642"/>
            <a:ext cx="15499" cy="6974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4649495" y="2604275"/>
            <a:ext cx="3941712" cy="1077218"/>
          </a:xfrm>
          <a:prstGeom prst="rect">
            <a:avLst/>
          </a:prstGeom>
          <a:noFill/>
        </p:spPr>
        <p:txBody>
          <a:bodyPr wrap="square" rtlCol="0">
            <a:spAutoFit/>
          </a:bodyPr>
          <a:lstStyle/>
          <a:p>
            <a:r>
              <a:rPr lang="en-US" sz="1600" dirty="0" smtClean="0">
                <a:latin typeface="Avenir Next" charset="0"/>
                <a:ea typeface="Avenir Next" charset="0"/>
                <a:cs typeface="Avenir Next" charset="0"/>
              </a:rPr>
              <a:t>External experts joining: </a:t>
            </a:r>
            <a:br>
              <a:rPr lang="en-US" sz="1600" dirty="0" smtClean="0">
                <a:latin typeface="Avenir Next" charset="0"/>
                <a:ea typeface="Avenir Next" charset="0"/>
                <a:cs typeface="Avenir Next" charset="0"/>
              </a:rPr>
            </a:br>
            <a:r>
              <a:rPr lang="en-US" sz="1600" dirty="0" err="1" smtClean="0">
                <a:latin typeface="Avenir Next" charset="0"/>
                <a:ea typeface="Avenir Next" charset="0"/>
                <a:cs typeface="Avenir Next" charset="0"/>
              </a:rPr>
              <a:t>Velden</a:t>
            </a:r>
            <a:r>
              <a:rPr lang="en-US" sz="1600" dirty="0" smtClean="0">
                <a:latin typeface="Avenir Next" charset="0"/>
                <a:ea typeface="Avenir Next" charset="0"/>
                <a:cs typeface="Avenir Next" charset="0"/>
              </a:rPr>
              <a:t>, Fortunato, Van Eck                                            		                 </a:t>
            </a:r>
            <a:r>
              <a:rPr lang="en-US" sz="1600" dirty="0" err="1" smtClean="0">
                <a:latin typeface="Avenir Next" charset="0"/>
                <a:ea typeface="Avenir Next" charset="0"/>
                <a:cs typeface="Avenir Next" charset="0"/>
              </a:rPr>
              <a:t>Chavalarias</a:t>
            </a:r>
            <a:r>
              <a:rPr lang="en-US" sz="1600" dirty="0" smtClean="0">
                <a:latin typeface="Avenir Next" charset="0"/>
                <a:ea typeface="Avenir Next" charset="0"/>
                <a:cs typeface="Avenir Next" charset="0"/>
              </a:rPr>
              <a:t/>
            </a:r>
            <a:br>
              <a:rPr lang="en-US" sz="1600" dirty="0" smtClean="0">
                <a:latin typeface="Avenir Next" charset="0"/>
                <a:ea typeface="Avenir Next" charset="0"/>
                <a:cs typeface="Avenir Next" charset="0"/>
              </a:rPr>
            </a:br>
            <a:r>
              <a:rPr lang="en-US" sz="1600" dirty="0" smtClean="0">
                <a:latin typeface="Avenir Next" charset="0"/>
                <a:ea typeface="Avenir Next" charset="0"/>
                <a:cs typeface="Avenir Next" charset="0"/>
              </a:rPr>
              <a:t> 		                  </a:t>
            </a:r>
            <a:r>
              <a:rPr lang="en-US" sz="1600" dirty="0" err="1" smtClean="0">
                <a:latin typeface="Avenir Next" charset="0"/>
                <a:ea typeface="Avenir Next" charset="0"/>
                <a:cs typeface="Avenir Next" charset="0"/>
              </a:rPr>
              <a:t>Cointet</a:t>
            </a:r>
            <a:endParaRPr lang="en-US" sz="1600" dirty="0" smtClean="0">
              <a:latin typeface="Avenir Next" charset="0"/>
              <a:ea typeface="Avenir Next" charset="0"/>
              <a:cs typeface="Avenir Next" charset="0"/>
            </a:endParaRPr>
          </a:p>
        </p:txBody>
      </p:sp>
      <p:cxnSp>
        <p:nvCxnSpPr>
          <p:cNvPr id="49" name="Straight Connector 48"/>
          <p:cNvCxnSpPr/>
          <p:nvPr/>
        </p:nvCxnSpPr>
        <p:spPr>
          <a:xfrm>
            <a:off x="4881965" y="3797084"/>
            <a:ext cx="355951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a:endCxn id="80" idx="6"/>
          </p:cNvCxnSpPr>
          <p:nvPr/>
        </p:nvCxnSpPr>
        <p:spPr>
          <a:xfrm>
            <a:off x="7096997" y="3099660"/>
            <a:ext cx="1" cy="13230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p:nvPr/>
        </p:nvCxnSpPr>
        <p:spPr>
          <a:xfrm>
            <a:off x="8441478" y="3523658"/>
            <a:ext cx="0" cy="8616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7020732" y="1877060"/>
            <a:ext cx="2782044" cy="830997"/>
          </a:xfrm>
          <a:prstGeom prst="rect">
            <a:avLst/>
          </a:prstGeom>
          <a:noFill/>
        </p:spPr>
        <p:txBody>
          <a:bodyPr wrap="none" rtlCol="0">
            <a:spAutoFit/>
          </a:bodyPr>
          <a:lstStyle/>
          <a:p>
            <a:r>
              <a:rPr lang="en-US" sz="1600" dirty="0" smtClean="0">
                <a:latin typeface="Avenir Next" charset="0"/>
                <a:ea typeface="Avenir Next" charset="0"/>
                <a:cs typeface="Avenir Next" charset="0"/>
              </a:rPr>
              <a:t>Start of collaboration</a:t>
            </a:r>
            <a:r>
              <a:rPr lang="en-US" sz="1600" dirty="0">
                <a:latin typeface="Avenir Next" charset="0"/>
                <a:ea typeface="Avenir Next" charset="0"/>
                <a:cs typeface="Avenir Next" charset="0"/>
              </a:rPr>
              <a:t> </a:t>
            </a:r>
            <a:r>
              <a:rPr lang="en-US" sz="1600" dirty="0" smtClean="0">
                <a:latin typeface="Avenir Next" charset="0"/>
                <a:ea typeface="Avenir Next" charset="0"/>
                <a:cs typeface="Avenir Next" charset="0"/>
              </a:rPr>
              <a:t>using </a:t>
            </a:r>
            <a:endParaRPr lang="en-US" sz="1600" dirty="0">
              <a:latin typeface="Avenir Next" charset="0"/>
              <a:ea typeface="Avenir Next" charset="0"/>
              <a:cs typeface="Avenir Next" charset="0"/>
            </a:endParaRPr>
          </a:p>
          <a:p>
            <a:r>
              <a:rPr lang="en-US" sz="1600" i="1" dirty="0">
                <a:latin typeface="Avenir Next" charset="0"/>
                <a:ea typeface="Avenir Next" charset="0"/>
                <a:cs typeface="Avenir Next" charset="0"/>
              </a:rPr>
              <a:t>s</a:t>
            </a:r>
            <a:r>
              <a:rPr lang="en-US" sz="1600" i="1" dirty="0" smtClean="0">
                <a:latin typeface="Avenir Next" charset="0"/>
                <a:ea typeface="Avenir Next" charset="0"/>
                <a:cs typeface="Avenir Next" charset="0"/>
              </a:rPr>
              <a:t>ame</a:t>
            </a:r>
            <a:r>
              <a:rPr lang="en-US" sz="1600" dirty="0" smtClean="0">
                <a:latin typeface="Avenir Next" charset="0"/>
                <a:ea typeface="Avenir Next" charset="0"/>
                <a:cs typeface="Avenir Next" charset="0"/>
              </a:rPr>
              <a:t> dataset</a:t>
            </a:r>
          </a:p>
          <a:p>
            <a:r>
              <a:rPr lang="en-US" sz="1600" dirty="0" err="1" smtClean="0">
                <a:latin typeface="Avenir Next" charset="0"/>
                <a:ea typeface="Avenir Next" charset="0"/>
                <a:cs typeface="Avenir Next" charset="0"/>
              </a:rPr>
              <a:t>Koopman</a:t>
            </a:r>
            <a:r>
              <a:rPr lang="en-US" sz="1600" dirty="0" smtClean="0">
                <a:latin typeface="Avenir Next" charset="0"/>
                <a:ea typeface="Avenir Next" charset="0"/>
                <a:cs typeface="Avenir Next" charset="0"/>
              </a:rPr>
              <a:t>, </a:t>
            </a:r>
            <a:r>
              <a:rPr lang="en-US" sz="1600" dirty="0" err="1" smtClean="0">
                <a:latin typeface="Avenir Next" charset="0"/>
                <a:ea typeface="Avenir Next" charset="0"/>
                <a:cs typeface="Avenir Next" charset="0"/>
              </a:rPr>
              <a:t>Shenghui</a:t>
            </a:r>
            <a:r>
              <a:rPr lang="en-US" sz="1600" dirty="0" smtClean="0">
                <a:latin typeface="Avenir Next" charset="0"/>
                <a:ea typeface="Avenir Next" charset="0"/>
                <a:cs typeface="Avenir Next" charset="0"/>
              </a:rPr>
              <a:t> joining</a:t>
            </a:r>
          </a:p>
        </p:txBody>
      </p:sp>
      <p:cxnSp>
        <p:nvCxnSpPr>
          <p:cNvPr id="64" name="Straight Arrow Connector 63"/>
          <p:cNvCxnSpPr/>
          <p:nvPr/>
        </p:nvCxnSpPr>
        <p:spPr>
          <a:xfrm>
            <a:off x="8627510" y="2753107"/>
            <a:ext cx="0" cy="170895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5" name="7-Point Star 64"/>
          <p:cNvSpPr/>
          <p:nvPr/>
        </p:nvSpPr>
        <p:spPr>
          <a:xfrm>
            <a:off x="1274690" y="4434251"/>
            <a:ext cx="348717" cy="340963"/>
          </a:xfrm>
          <a:prstGeom prst="star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7-Point Star 65"/>
          <p:cNvSpPr/>
          <p:nvPr/>
        </p:nvSpPr>
        <p:spPr>
          <a:xfrm>
            <a:off x="5415362" y="4425203"/>
            <a:ext cx="348717" cy="340963"/>
          </a:xfrm>
          <a:prstGeom prst="star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7-Point Star 68"/>
          <p:cNvSpPr/>
          <p:nvPr/>
        </p:nvSpPr>
        <p:spPr>
          <a:xfrm>
            <a:off x="2774145" y="4434250"/>
            <a:ext cx="348717" cy="340963"/>
          </a:xfrm>
          <a:prstGeom prst="star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7-Point Star 71"/>
          <p:cNvSpPr/>
          <p:nvPr/>
        </p:nvSpPr>
        <p:spPr>
          <a:xfrm>
            <a:off x="4259457" y="4417783"/>
            <a:ext cx="348717" cy="340963"/>
          </a:xfrm>
          <a:prstGeom prst="star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3" name="Straight Arrow Connector 72"/>
          <p:cNvCxnSpPr/>
          <p:nvPr/>
        </p:nvCxnSpPr>
        <p:spPr>
          <a:xfrm>
            <a:off x="4464811" y="3797084"/>
            <a:ext cx="0" cy="6680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p:nvPr/>
        </p:nvCxnSpPr>
        <p:spPr>
          <a:xfrm>
            <a:off x="3580109" y="3797084"/>
            <a:ext cx="0" cy="6974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0" name="7-Point Star 79"/>
          <p:cNvSpPr/>
          <p:nvPr/>
        </p:nvSpPr>
        <p:spPr>
          <a:xfrm>
            <a:off x="6922639" y="4422729"/>
            <a:ext cx="348717" cy="340963"/>
          </a:xfrm>
          <a:prstGeom prst="star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7-Point Star 81"/>
          <p:cNvSpPr/>
          <p:nvPr/>
        </p:nvSpPr>
        <p:spPr>
          <a:xfrm>
            <a:off x="8267120" y="4417782"/>
            <a:ext cx="348717" cy="340963"/>
          </a:xfrm>
          <a:prstGeom prst="star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7-Point Star 84"/>
          <p:cNvSpPr/>
          <p:nvPr/>
        </p:nvSpPr>
        <p:spPr>
          <a:xfrm>
            <a:off x="120110" y="6413481"/>
            <a:ext cx="348717" cy="340963"/>
          </a:xfrm>
          <a:prstGeom prst="star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7" name="TextBox 86"/>
          <p:cNvSpPr txBox="1"/>
          <p:nvPr/>
        </p:nvSpPr>
        <p:spPr>
          <a:xfrm>
            <a:off x="449454" y="6459977"/>
            <a:ext cx="1023485" cy="307777"/>
          </a:xfrm>
          <a:prstGeom prst="rect">
            <a:avLst/>
          </a:prstGeom>
          <a:noFill/>
        </p:spPr>
        <p:txBody>
          <a:bodyPr wrap="none" rtlCol="0">
            <a:spAutoFit/>
          </a:bodyPr>
          <a:lstStyle/>
          <a:p>
            <a:r>
              <a:rPr lang="en-US" sz="1400" smtClean="0">
                <a:latin typeface="Avenir Next" charset="0"/>
                <a:ea typeface="Avenir Next" charset="0"/>
                <a:cs typeface="Avenir Next" charset="0"/>
              </a:rPr>
              <a:t>Workshop</a:t>
            </a:r>
            <a:endParaRPr lang="en-US" sz="1400">
              <a:latin typeface="Avenir Next" charset="0"/>
              <a:ea typeface="Avenir Next" charset="0"/>
              <a:cs typeface="Avenir Next" charset="0"/>
            </a:endParaRPr>
          </a:p>
        </p:txBody>
      </p:sp>
      <p:sp>
        <p:nvSpPr>
          <p:cNvPr id="88" name="7-Point Star 87"/>
          <p:cNvSpPr/>
          <p:nvPr/>
        </p:nvSpPr>
        <p:spPr>
          <a:xfrm>
            <a:off x="1547249" y="6443383"/>
            <a:ext cx="348717" cy="340963"/>
          </a:xfrm>
          <a:prstGeom prst="star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 name="TextBox 89"/>
          <p:cNvSpPr txBox="1"/>
          <p:nvPr/>
        </p:nvSpPr>
        <p:spPr>
          <a:xfrm>
            <a:off x="1950207" y="6395404"/>
            <a:ext cx="1423788" cy="523220"/>
          </a:xfrm>
          <a:prstGeom prst="rect">
            <a:avLst/>
          </a:prstGeom>
          <a:noFill/>
        </p:spPr>
        <p:txBody>
          <a:bodyPr wrap="none" rtlCol="0">
            <a:spAutoFit/>
          </a:bodyPr>
          <a:lstStyle/>
          <a:p>
            <a:pPr algn="ctr"/>
            <a:r>
              <a:rPr lang="en-US" sz="1400" dirty="0" smtClean="0">
                <a:latin typeface="Avenir Next" charset="0"/>
                <a:ea typeface="Avenir Next" charset="0"/>
                <a:cs typeface="Avenir Next" charset="0"/>
              </a:rPr>
              <a:t>Special session</a:t>
            </a:r>
            <a:br>
              <a:rPr lang="en-US" sz="1400" dirty="0" smtClean="0">
                <a:latin typeface="Avenir Next" charset="0"/>
                <a:ea typeface="Avenir Next" charset="0"/>
                <a:cs typeface="Avenir Next" charset="0"/>
              </a:rPr>
            </a:br>
            <a:r>
              <a:rPr lang="en-US" sz="1400" smtClean="0">
                <a:latin typeface="Avenir Next" charset="0"/>
                <a:ea typeface="Avenir Next" charset="0"/>
                <a:cs typeface="Avenir Next" charset="0"/>
              </a:rPr>
              <a:t>ISSI Istanbul</a:t>
            </a:r>
            <a:endParaRPr lang="en-US" sz="1400">
              <a:latin typeface="Avenir Next" charset="0"/>
              <a:ea typeface="Avenir Next" charset="0"/>
              <a:cs typeface="Avenir Next" charset="0"/>
            </a:endParaRPr>
          </a:p>
        </p:txBody>
      </p:sp>
      <p:sp>
        <p:nvSpPr>
          <p:cNvPr id="91" name="7-Point Star 90"/>
          <p:cNvSpPr/>
          <p:nvPr/>
        </p:nvSpPr>
        <p:spPr>
          <a:xfrm>
            <a:off x="9348169" y="4434250"/>
            <a:ext cx="348717" cy="340963"/>
          </a:xfrm>
          <a:prstGeom prst="star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7-Point Star 91"/>
          <p:cNvSpPr/>
          <p:nvPr/>
        </p:nvSpPr>
        <p:spPr>
          <a:xfrm>
            <a:off x="8993064" y="4434249"/>
            <a:ext cx="348717" cy="340963"/>
          </a:xfrm>
          <a:prstGeom prst="star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7-Point Star 93"/>
          <p:cNvSpPr/>
          <p:nvPr/>
        </p:nvSpPr>
        <p:spPr>
          <a:xfrm>
            <a:off x="9669897" y="4433279"/>
            <a:ext cx="348717" cy="340963"/>
          </a:xfrm>
          <a:prstGeom prst="star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TextBox 95"/>
          <p:cNvSpPr txBox="1"/>
          <p:nvPr/>
        </p:nvSpPr>
        <p:spPr>
          <a:xfrm>
            <a:off x="8255501" y="976394"/>
            <a:ext cx="1836850" cy="830997"/>
          </a:xfrm>
          <a:prstGeom prst="rect">
            <a:avLst/>
          </a:prstGeom>
          <a:noFill/>
        </p:spPr>
        <p:txBody>
          <a:bodyPr wrap="none" rtlCol="0">
            <a:spAutoFit/>
          </a:bodyPr>
          <a:lstStyle/>
          <a:p>
            <a:r>
              <a:rPr lang="en-US" sz="1600" dirty="0" smtClean="0">
                <a:latin typeface="Avenir Next" charset="0"/>
                <a:ea typeface="Avenir Next" charset="0"/>
                <a:cs typeface="Avenir Next" charset="0"/>
              </a:rPr>
              <a:t>April Amsterdam:</a:t>
            </a:r>
          </a:p>
          <a:p>
            <a:r>
              <a:rPr lang="en-US" sz="1600" dirty="0" smtClean="0">
                <a:latin typeface="Avenir Next" charset="0"/>
                <a:ea typeface="Avenir Next" charset="0"/>
                <a:cs typeface="Avenir Next" charset="0"/>
              </a:rPr>
              <a:t>Team results</a:t>
            </a:r>
          </a:p>
          <a:p>
            <a:r>
              <a:rPr lang="en-US" sz="1600" dirty="0" smtClean="0">
                <a:latin typeface="Avenir Next" charset="0"/>
                <a:ea typeface="Avenir Next" charset="0"/>
                <a:cs typeface="Avenir Next" charset="0"/>
              </a:rPr>
              <a:t>How to compare?</a:t>
            </a:r>
            <a:endParaRPr lang="en-US" sz="1600" dirty="0">
              <a:latin typeface="Avenir Next" charset="0"/>
              <a:ea typeface="Avenir Next" charset="0"/>
              <a:cs typeface="Avenir Next" charset="0"/>
            </a:endParaRPr>
          </a:p>
        </p:txBody>
      </p:sp>
      <p:cxnSp>
        <p:nvCxnSpPr>
          <p:cNvPr id="98" name="Straight Arrow Connector 97"/>
          <p:cNvCxnSpPr/>
          <p:nvPr/>
        </p:nvCxnSpPr>
        <p:spPr>
          <a:xfrm>
            <a:off x="9162081" y="1849795"/>
            <a:ext cx="0" cy="25292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9" name="TextBox 98"/>
          <p:cNvSpPr txBox="1"/>
          <p:nvPr/>
        </p:nvSpPr>
        <p:spPr>
          <a:xfrm>
            <a:off x="9198385" y="2818535"/>
            <a:ext cx="1945533" cy="830997"/>
          </a:xfrm>
          <a:prstGeom prst="rect">
            <a:avLst/>
          </a:prstGeom>
          <a:noFill/>
        </p:spPr>
        <p:txBody>
          <a:bodyPr wrap="none" rtlCol="0">
            <a:spAutoFit/>
          </a:bodyPr>
          <a:lstStyle/>
          <a:p>
            <a:r>
              <a:rPr lang="en-US" sz="1600" dirty="0" smtClean="0">
                <a:latin typeface="Avenir Next" charset="0"/>
                <a:ea typeface="Avenir Next" charset="0"/>
                <a:cs typeface="Avenir Next" charset="0"/>
              </a:rPr>
              <a:t>September Berlin:</a:t>
            </a:r>
          </a:p>
          <a:p>
            <a:r>
              <a:rPr lang="en-US" sz="1600" dirty="0" smtClean="0">
                <a:latin typeface="Avenir Next" charset="0"/>
                <a:ea typeface="Avenir Next" charset="0"/>
                <a:cs typeface="Avenir Next" charset="0"/>
              </a:rPr>
              <a:t>Plan special issue</a:t>
            </a:r>
            <a:br>
              <a:rPr lang="en-US" sz="1600" dirty="0" smtClean="0">
                <a:latin typeface="Avenir Next" charset="0"/>
                <a:ea typeface="Avenir Next" charset="0"/>
                <a:cs typeface="Avenir Next" charset="0"/>
              </a:rPr>
            </a:br>
            <a:r>
              <a:rPr lang="en-US" sz="1600" dirty="0" smtClean="0">
                <a:latin typeface="Avenir Next" charset="0"/>
                <a:ea typeface="Avenir Next" charset="0"/>
                <a:cs typeface="Avenir Next" charset="0"/>
              </a:rPr>
              <a:t>Comparison paper</a:t>
            </a:r>
          </a:p>
        </p:txBody>
      </p:sp>
      <p:cxnSp>
        <p:nvCxnSpPr>
          <p:cNvPr id="101" name="Straight Arrow Connector 100"/>
          <p:cNvCxnSpPr/>
          <p:nvPr/>
        </p:nvCxnSpPr>
        <p:spPr>
          <a:xfrm>
            <a:off x="9792327" y="3681493"/>
            <a:ext cx="0" cy="73628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2" name="TextBox 101"/>
          <p:cNvSpPr txBox="1"/>
          <p:nvPr/>
        </p:nvSpPr>
        <p:spPr>
          <a:xfrm>
            <a:off x="9870276" y="1998990"/>
            <a:ext cx="1786258" cy="584775"/>
          </a:xfrm>
          <a:prstGeom prst="rect">
            <a:avLst/>
          </a:prstGeom>
          <a:noFill/>
        </p:spPr>
        <p:txBody>
          <a:bodyPr wrap="none" rtlCol="0">
            <a:spAutoFit/>
          </a:bodyPr>
          <a:lstStyle/>
          <a:p>
            <a:r>
              <a:rPr lang="en-US" sz="1600" dirty="0" smtClean="0">
                <a:latin typeface="Avenir Next" charset="0"/>
                <a:ea typeface="Avenir Next" charset="0"/>
                <a:cs typeface="Avenir Next" charset="0"/>
              </a:rPr>
              <a:t>Work at methods</a:t>
            </a:r>
            <a:br>
              <a:rPr lang="en-US" sz="1600" dirty="0" smtClean="0">
                <a:latin typeface="Avenir Next" charset="0"/>
                <a:ea typeface="Avenir Next" charset="0"/>
                <a:cs typeface="Avenir Next" charset="0"/>
              </a:rPr>
            </a:br>
            <a:r>
              <a:rPr lang="en-US" sz="1600" smtClean="0">
                <a:latin typeface="Avenir Next" charset="0"/>
                <a:ea typeface="Avenir Next" charset="0"/>
                <a:cs typeface="Avenir Next" charset="0"/>
              </a:rPr>
              <a:t>for comparisons</a:t>
            </a:r>
            <a:endParaRPr lang="en-US" sz="1600" dirty="0">
              <a:latin typeface="Avenir Next" charset="0"/>
              <a:ea typeface="Avenir Next" charset="0"/>
              <a:cs typeface="Avenir Next" charset="0"/>
            </a:endParaRPr>
          </a:p>
        </p:txBody>
      </p:sp>
      <p:cxnSp>
        <p:nvCxnSpPr>
          <p:cNvPr id="104" name="Straight Arrow Connector 103"/>
          <p:cNvCxnSpPr/>
          <p:nvPr/>
        </p:nvCxnSpPr>
        <p:spPr>
          <a:xfrm flipH="1">
            <a:off x="10542869" y="2583765"/>
            <a:ext cx="16535" cy="19950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6" name="7-Point Star 105"/>
          <p:cNvSpPr/>
          <p:nvPr/>
        </p:nvSpPr>
        <p:spPr>
          <a:xfrm>
            <a:off x="11195454" y="4433279"/>
            <a:ext cx="348717" cy="340963"/>
          </a:xfrm>
          <a:prstGeom prst="star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ight Arrow 107"/>
          <p:cNvSpPr/>
          <p:nvPr/>
        </p:nvSpPr>
        <p:spPr>
          <a:xfrm>
            <a:off x="9589755" y="511153"/>
            <a:ext cx="1308219" cy="3487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accent2">
                    <a:lumMod val="50000"/>
                  </a:schemeClr>
                </a:solidFill>
                <a:latin typeface="Avenir Next" charset="0"/>
                <a:ea typeface="Avenir Next" charset="0"/>
                <a:cs typeface="Avenir Next" charset="0"/>
              </a:rPr>
              <a:t>TR negotiations</a:t>
            </a:r>
            <a:endParaRPr lang="en-US" sz="1100" dirty="0">
              <a:solidFill>
                <a:schemeClr val="accent2">
                  <a:lumMod val="50000"/>
                </a:schemeClr>
              </a:solidFill>
              <a:latin typeface="Avenir Next" charset="0"/>
              <a:ea typeface="Avenir Next" charset="0"/>
              <a:cs typeface="Avenir Next" charset="0"/>
            </a:endParaRPr>
          </a:p>
        </p:txBody>
      </p:sp>
      <p:sp>
        <p:nvSpPr>
          <p:cNvPr id="109" name="Right Arrow 108"/>
          <p:cNvSpPr/>
          <p:nvPr/>
        </p:nvSpPr>
        <p:spPr>
          <a:xfrm>
            <a:off x="10640974" y="215824"/>
            <a:ext cx="1308219" cy="3487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smtClean="0">
                <a:solidFill>
                  <a:schemeClr val="accent2">
                    <a:lumMod val="50000"/>
                  </a:schemeClr>
                </a:solidFill>
                <a:latin typeface="Avenir Next" charset="0"/>
                <a:ea typeface="Avenir Next" charset="0"/>
                <a:cs typeface="Avenir Next" charset="0"/>
              </a:rPr>
              <a:t>ADS negotiations</a:t>
            </a:r>
            <a:endParaRPr lang="en-US" sz="1000">
              <a:solidFill>
                <a:schemeClr val="accent2">
                  <a:lumMod val="50000"/>
                </a:schemeClr>
              </a:solidFill>
              <a:latin typeface="Avenir Next" charset="0"/>
              <a:ea typeface="Avenir Next" charset="0"/>
              <a:cs typeface="Avenir Next" charset="0"/>
            </a:endParaRPr>
          </a:p>
        </p:txBody>
      </p:sp>
      <p:sp>
        <p:nvSpPr>
          <p:cNvPr id="114" name="TextBox 113"/>
          <p:cNvSpPr txBox="1"/>
          <p:nvPr/>
        </p:nvSpPr>
        <p:spPr>
          <a:xfrm>
            <a:off x="10849450" y="4774242"/>
            <a:ext cx="1249060" cy="369332"/>
          </a:xfrm>
          <a:prstGeom prst="rect">
            <a:avLst/>
          </a:prstGeom>
          <a:noFill/>
        </p:spPr>
        <p:txBody>
          <a:bodyPr wrap="none" rtlCol="0">
            <a:spAutoFit/>
          </a:bodyPr>
          <a:lstStyle/>
          <a:p>
            <a:r>
              <a:rPr lang="en-US" b="1" smtClean="0">
                <a:latin typeface="Avenir Next" charset="0"/>
                <a:ea typeface="Avenir Next" charset="0"/>
                <a:cs typeface="Avenir Next" charset="0"/>
              </a:rPr>
              <a:t>Budapest</a:t>
            </a:r>
            <a:endParaRPr lang="en-US" b="1">
              <a:latin typeface="Avenir Next" charset="0"/>
              <a:ea typeface="Avenir Next" charset="0"/>
              <a:cs typeface="Avenir Next" charset="0"/>
            </a:endParaRPr>
          </a:p>
        </p:txBody>
      </p:sp>
    </p:spTree>
    <p:extLst>
      <p:ext uri="{BB962C8B-B14F-4D97-AF65-F5344CB8AC3E}">
        <p14:creationId xmlns:p14="http://schemas.microsoft.com/office/powerpoint/2010/main" val="11416161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495</TotalTime>
  <Words>844</Words>
  <Application>Microsoft Macintosh PowerPoint</Application>
  <PresentationFormat>Widescreen</PresentationFormat>
  <Paragraphs>60</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Avenir Next</vt:lpstr>
      <vt:lpstr>Calibri</vt:lpstr>
      <vt:lpstr>Calibri Light</vt:lpstr>
      <vt:lpstr>Arial</vt:lpstr>
      <vt:lpstr>Office Theme</vt:lpstr>
      <vt:lpstr>Same data – different results</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Same data – different results</dc:title>
  <dc:creator>Andrea Scharnhorst</dc:creator>
  <cp:lastModifiedBy>Andrea Scharnhorst</cp:lastModifiedBy>
  <cp:revision>18</cp:revision>
  <dcterms:created xsi:type="dcterms:W3CDTF">2016-08-24T11:49:49Z</dcterms:created>
  <dcterms:modified xsi:type="dcterms:W3CDTF">2016-08-24T20:05:14Z</dcterms:modified>
</cp:coreProperties>
</file>